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9" r:id="rId2"/>
    <p:sldId id="258" r:id="rId3"/>
    <p:sldId id="259" r:id="rId4"/>
    <p:sldId id="260" r:id="rId5"/>
    <p:sldId id="271" r:id="rId6"/>
    <p:sldId id="272" r:id="rId7"/>
    <p:sldId id="273" r:id="rId8"/>
    <p:sldId id="261" r:id="rId9"/>
    <p:sldId id="267" r:id="rId10"/>
    <p:sldId id="268" r:id="rId11"/>
    <p:sldId id="264" r:id="rId12"/>
    <p:sldId id="274" r:id="rId13"/>
    <p:sldId id="275" r:id="rId14"/>
    <p:sldId id="265" r:id="rId15"/>
    <p:sldId id="266" r:id="rId16"/>
    <p:sldId id="269" r:id="rId17"/>
    <p:sldId id="270" r:id="rId18"/>
    <p:sldId id="276" r:id="rId19"/>
    <p:sldId id="278" r:id="rId20"/>
    <p:sldId id="27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 snapToGrid="0">
      <p:cViewPr varScale="1">
        <p:scale>
          <a:sx n="61" d="100"/>
          <a:sy n="61" d="100"/>
        </p:scale>
        <p:origin x="792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Сопоставление</a:t>
            </a:r>
            <a:r>
              <a:rPr lang="ru-RU" baseline="0" dirty="0" smtClean="0"/>
              <a:t> фактического и модельного уровней воды на г/п «Великий Устюг» в период половодья 2016 г</a:t>
            </a:r>
            <a:endParaRPr lang="ru-RU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7602655702189886E-2"/>
          <c:y val="0.31685557607249876"/>
          <c:w val="0.83444229995749541"/>
          <c:h val="0.54545256608339932"/>
        </c:manualLayout>
      </c:layout>
      <c:scatterChart>
        <c:scatterStyle val="lineMarker"/>
        <c:varyColors val="0"/>
        <c:ser>
          <c:idx val="1"/>
          <c:order val="1"/>
          <c:tx>
            <c:v>Фактические данные</c:v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'[2016.xlsx]Лист1'!$C$1:$C$91</c:f>
              <c:numCache>
                <c:formatCode>\О\с\н\о\в\н\о\й</c:formatCode>
                <c:ptCount val="91"/>
                <c:pt idx="0">
                  <c:v>42461</c:v>
                </c:pt>
                <c:pt idx="1">
                  <c:v>42462</c:v>
                </c:pt>
                <c:pt idx="2">
                  <c:v>42463</c:v>
                </c:pt>
                <c:pt idx="3">
                  <c:v>42464</c:v>
                </c:pt>
                <c:pt idx="4">
                  <c:v>42465</c:v>
                </c:pt>
                <c:pt idx="5">
                  <c:v>42466</c:v>
                </c:pt>
                <c:pt idx="6">
                  <c:v>42467</c:v>
                </c:pt>
                <c:pt idx="7">
                  <c:v>42468</c:v>
                </c:pt>
                <c:pt idx="8">
                  <c:v>42469</c:v>
                </c:pt>
                <c:pt idx="9">
                  <c:v>42470</c:v>
                </c:pt>
                <c:pt idx="10">
                  <c:v>42471</c:v>
                </c:pt>
                <c:pt idx="11">
                  <c:v>42472</c:v>
                </c:pt>
                <c:pt idx="12">
                  <c:v>42473</c:v>
                </c:pt>
                <c:pt idx="13">
                  <c:v>42474</c:v>
                </c:pt>
                <c:pt idx="14">
                  <c:v>42475</c:v>
                </c:pt>
                <c:pt idx="15">
                  <c:v>42476</c:v>
                </c:pt>
                <c:pt idx="16">
                  <c:v>42477</c:v>
                </c:pt>
                <c:pt idx="17">
                  <c:v>42478</c:v>
                </c:pt>
                <c:pt idx="18">
                  <c:v>42479</c:v>
                </c:pt>
                <c:pt idx="19">
                  <c:v>42480</c:v>
                </c:pt>
                <c:pt idx="20">
                  <c:v>42481</c:v>
                </c:pt>
                <c:pt idx="21">
                  <c:v>42482</c:v>
                </c:pt>
                <c:pt idx="22">
                  <c:v>42483</c:v>
                </c:pt>
                <c:pt idx="23">
                  <c:v>42484</c:v>
                </c:pt>
                <c:pt idx="24">
                  <c:v>42485</c:v>
                </c:pt>
                <c:pt idx="25">
                  <c:v>42486</c:v>
                </c:pt>
                <c:pt idx="26">
                  <c:v>42487</c:v>
                </c:pt>
                <c:pt idx="27">
                  <c:v>42488</c:v>
                </c:pt>
                <c:pt idx="28">
                  <c:v>42489</c:v>
                </c:pt>
                <c:pt idx="29">
                  <c:v>42490</c:v>
                </c:pt>
                <c:pt idx="30">
                  <c:v>42491</c:v>
                </c:pt>
                <c:pt idx="31">
                  <c:v>42492</c:v>
                </c:pt>
                <c:pt idx="32">
                  <c:v>42493</c:v>
                </c:pt>
                <c:pt idx="33">
                  <c:v>42494</c:v>
                </c:pt>
                <c:pt idx="34">
                  <c:v>42495</c:v>
                </c:pt>
                <c:pt idx="35">
                  <c:v>42496</c:v>
                </c:pt>
                <c:pt idx="36">
                  <c:v>42497</c:v>
                </c:pt>
                <c:pt idx="37">
                  <c:v>42498</c:v>
                </c:pt>
                <c:pt idx="38">
                  <c:v>42499</c:v>
                </c:pt>
                <c:pt idx="39">
                  <c:v>42500</c:v>
                </c:pt>
                <c:pt idx="40">
                  <c:v>42501</c:v>
                </c:pt>
                <c:pt idx="41">
                  <c:v>42502</c:v>
                </c:pt>
                <c:pt idx="42">
                  <c:v>42503</c:v>
                </c:pt>
                <c:pt idx="43">
                  <c:v>42504</c:v>
                </c:pt>
                <c:pt idx="44">
                  <c:v>42505</c:v>
                </c:pt>
                <c:pt idx="45">
                  <c:v>42506</c:v>
                </c:pt>
                <c:pt idx="46">
                  <c:v>42507</c:v>
                </c:pt>
                <c:pt idx="47">
                  <c:v>42508</c:v>
                </c:pt>
                <c:pt idx="48">
                  <c:v>42509</c:v>
                </c:pt>
                <c:pt idx="49">
                  <c:v>42510</c:v>
                </c:pt>
                <c:pt idx="50">
                  <c:v>42511</c:v>
                </c:pt>
                <c:pt idx="51">
                  <c:v>42512</c:v>
                </c:pt>
                <c:pt idx="52">
                  <c:v>42513</c:v>
                </c:pt>
                <c:pt idx="53">
                  <c:v>42514</c:v>
                </c:pt>
                <c:pt idx="54">
                  <c:v>42515</c:v>
                </c:pt>
                <c:pt idx="55">
                  <c:v>42516</c:v>
                </c:pt>
                <c:pt idx="56">
                  <c:v>42517</c:v>
                </c:pt>
                <c:pt idx="57">
                  <c:v>42518</c:v>
                </c:pt>
                <c:pt idx="58">
                  <c:v>42519</c:v>
                </c:pt>
                <c:pt idx="59">
                  <c:v>42520</c:v>
                </c:pt>
                <c:pt idx="60">
                  <c:v>42521</c:v>
                </c:pt>
                <c:pt idx="61">
                  <c:v>42522</c:v>
                </c:pt>
                <c:pt idx="62">
                  <c:v>42523</c:v>
                </c:pt>
                <c:pt idx="63">
                  <c:v>42524</c:v>
                </c:pt>
                <c:pt idx="64">
                  <c:v>42525</c:v>
                </c:pt>
                <c:pt idx="65">
                  <c:v>42526</c:v>
                </c:pt>
                <c:pt idx="66">
                  <c:v>42527</c:v>
                </c:pt>
                <c:pt idx="67">
                  <c:v>42528</c:v>
                </c:pt>
                <c:pt idx="68">
                  <c:v>42529</c:v>
                </c:pt>
                <c:pt idx="69">
                  <c:v>42530</c:v>
                </c:pt>
                <c:pt idx="70">
                  <c:v>42531</c:v>
                </c:pt>
                <c:pt idx="71">
                  <c:v>42532</c:v>
                </c:pt>
                <c:pt idx="72">
                  <c:v>42533</c:v>
                </c:pt>
                <c:pt idx="73">
                  <c:v>42534</c:v>
                </c:pt>
                <c:pt idx="74">
                  <c:v>42535</c:v>
                </c:pt>
                <c:pt idx="75">
                  <c:v>42536</c:v>
                </c:pt>
                <c:pt idx="76">
                  <c:v>42537</c:v>
                </c:pt>
                <c:pt idx="77">
                  <c:v>42538</c:v>
                </c:pt>
                <c:pt idx="78">
                  <c:v>42539</c:v>
                </c:pt>
                <c:pt idx="79">
                  <c:v>42540</c:v>
                </c:pt>
                <c:pt idx="80">
                  <c:v>42541</c:v>
                </c:pt>
                <c:pt idx="81">
                  <c:v>42542</c:v>
                </c:pt>
                <c:pt idx="82">
                  <c:v>42543</c:v>
                </c:pt>
                <c:pt idx="83">
                  <c:v>42544</c:v>
                </c:pt>
                <c:pt idx="84">
                  <c:v>42545</c:v>
                </c:pt>
                <c:pt idx="85">
                  <c:v>42546</c:v>
                </c:pt>
                <c:pt idx="86">
                  <c:v>42547</c:v>
                </c:pt>
                <c:pt idx="87">
                  <c:v>42548</c:v>
                </c:pt>
                <c:pt idx="88">
                  <c:v>42549</c:v>
                </c:pt>
                <c:pt idx="89">
                  <c:v>42550</c:v>
                </c:pt>
                <c:pt idx="90">
                  <c:v>42551</c:v>
                </c:pt>
              </c:numCache>
            </c:numRef>
          </c:xVal>
          <c:yVal>
            <c:numRef>
              <c:f>'[2016.xlsx]Лист1'!$E$1:$E$91</c:f>
              <c:numCache>
                <c:formatCode>\О\с\н\о\в\н\о\й</c:formatCode>
                <c:ptCount val="91"/>
                <c:pt idx="0">
                  <c:v>52.620000000000012</c:v>
                </c:pt>
                <c:pt idx="1">
                  <c:v>52.6</c:v>
                </c:pt>
                <c:pt idx="2">
                  <c:v>52.57</c:v>
                </c:pt>
                <c:pt idx="3">
                  <c:v>52.57</c:v>
                </c:pt>
                <c:pt idx="4">
                  <c:v>52.59</c:v>
                </c:pt>
                <c:pt idx="5">
                  <c:v>52.610000000000007</c:v>
                </c:pt>
                <c:pt idx="6">
                  <c:v>52.660000000000011</c:v>
                </c:pt>
                <c:pt idx="7">
                  <c:v>52.849999999999994</c:v>
                </c:pt>
                <c:pt idx="8">
                  <c:v>53.14</c:v>
                </c:pt>
                <c:pt idx="9">
                  <c:v>53.540000000000006</c:v>
                </c:pt>
                <c:pt idx="10">
                  <c:v>53.980000000000004</c:v>
                </c:pt>
                <c:pt idx="11">
                  <c:v>54.430000000000007</c:v>
                </c:pt>
                <c:pt idx="12">
                  <c:v>54.820000000000007</c:v>
                </c:pt>
                <c:pt idx="13">
                  <c:v>55.220000000000013</c:v>
                </c:pt>
                <c:pt idx="14">
                  <c:v>56.879999999999995</c:v>
                </c:pt>
                <c:pt idx="15">
                  <c:v>57.839999999999996</c:v>
                </c:pt>
                <c:pt idx="16">
                  <c:v>58.370000000000005</c:v>
                </c:pt>
                <c:pt idx="17">
                  <c:v>58.5</c:v>
                </c:pt>
                <c:pt idx="18">
                  <c:v>57.540000000000006</c:v>
                </c:pt>
                <c:pt idx="19">
                  <c:v>55.67</c:v>
                </c:pt>
                <c:pt idx="20">
                  <c:v>55.470000000000006</c:v>
                </c:pt>
                <c:pt idx="21">
                  <c:v>55.290000000000013</c:v>
                </c:pt>
                <c:pt idx="22">
                  <c:v>55.449999999999996</c:v>
                </c:pt>
                <c:pt idx="23">
                  <c:v>55.42</c:v>
                </c:pt>
                <c:pt idx="24">
                  <c:v>55.320000000000007</c:v>
                </c:pt>
                <c:pt idx="25">
                  <c:v>55.160000000000011</c:v>
                </c:pt>
                <c:pt idx="26">
                  <c:v>55</c:v>
                </c:pt>
                <c:pt idx="27">
                  <c:v>54.910000000000004</c:v>
                </c:pt>
                <c:pt idx="28">
                  <c:v>54.809999999999995</c:v>
                </c:pt>
                <c:pt idx="29">
                  <c:v>54.63</c:v>
                </c:pt>
                <c:pt idx="30">
                  <c:v>54.480000000000004</c:v>
                </c:pt>
                <c:pt idx="31">
                  <c:v>54.24</c:v>
                </c:pt>
                <c:pt idx="32">
                  <c:v>53.949999999999996</c:v>
                </c:pt>
                <c:pt idx="33">
                  <c:v>53.690000000000012</c:v>
                </c:pt>
                <c:pt idx="34">
                  <c:v>53.42</c:v>
                </c:pt>
                <c:pt idx="35">
                  <c:v>53.2</c:v>
                </c:pt>
                <c:pt idx="36">
                  <c:v>53</c:v>
                </c:pt>
                <c:pt idx="37">
                  <c:v>52.849999999999994</c:v>
                </c:pt>
                <c:pt idx="38">
                  <c:v>52.64</c:v>
                </c:pt>
                <c:pt idx="39">
                  <c:v>52.46</c:v>
                </c:pt>
                <c:pt idx="40">
                  <c:v>52.309999999999995</c:v>
                </c:pt>
                <c:pt idx="41">
                  <c:v>52.180000000000007</c:v>
                </c:pt>
                <c:pt idx="42">
                  <c:v>52.050000000000004</c:v>
                </c:pt>
                <c:pt idx="43">
                  <c:v>51.89</c:v>
                </c:pt>
                <c:pt idx="44">
                  <c:v>51.7</c:v>
                </c:pt>
                <c:pt idx="45">
                  <c:v>51.42</c:v>
                </c:pt>
                <c:pt idx="46">
                  <c:v>51.13</c:v>
                </c:pt>
                <c:pt idx="47">
                  <c:v>51.02</c:v>
                </c:pt>
                <c:pt idx="48">
                  <c:v>50.92</c:v>
                </c:pt>
                <c:pt idx="49">
                  <c:v>50.800000000000004</c:v>
                </c:pt>
                <c:pt idx="50">
                  <c:v>50.620000000000012</c:v>
                </c:pt>
                <c:pt idx="51">
                  <c:v>50.580000000000005</c:v>
                </c:pt>
                <c:pt idx="52">
                  <c:v>50.52</c:v>
                </c:pt>
                <c:pt idx="53">
                  <c:v>50.470000000000006</c:v>
                </c:pt>
                <c:pt idx="54">
                  <c:v>50.42</c:v>
                </c:pt>
                <c:pt idx="55">
                  <c:v>50.400000000000006</c:v>
                </c:pt>
                <c:pt idx="56">
                  <c:v>50.370000000000005</c:v>
                </c:pt>
                <c:pt idx="57">
                  <c:v>50.349999999999994</c:v>
                </c:pt>
                <c:pt idx="58">
                  <c:v>50.32</c:v>
                </c:pt>
                <c:pt idx="59">
                  <c:v>50.27</c:v>
                </c:pt>
                <c:pt idx="60">
                  <c:v>50.190000000000012</c:v>
                </c:pt>
                <c:pt idx="61">
                  <c:v>50.190000000000012</c:v>
                </c:pt>
                <c:pt idx="62">
                  <c:v>50.180000000000007</c:v>
                </c:pt>
                <c:pt idx="63">
                  <c:v>50.160000000000011</c:v>
                </c:pt>
                <c:pt idx="64">
                  <c:v>50.14</c:v>
                </c:pt>
                <c:pt idx="65">
                  <c:v>50.110000000000007</c:v>
                </c:pt>
                <c:pt idx="66">
                  <c:v>50.06</c:v>
                </c:pt>
                <c:pt idx="67">
                  <c:v>50.040000000000006</c:v>
                </c:pt>
                <c:pt idx="68">
                  <c:v>50.02</c:v>
                </c:pt>
                <c:pt idx="69">
                  <c:v>49.99</c:v>
                </c:pt>
                <c:pt idx="70">
                  <c:v>49.980000000000004</c:v>
                </c:pt>
                <c:pt idx="71">
                  <c:v>49.99</c:v>
                </c:pt>
                <c:pt idx="72">
                  <c:v>50</c:v>
                </c:pt>
                <c:pt idx="73">
                  <c:v>50.050000000000004</c:v>
                </c:pt>
                <c:pt idx="74">
                  <c:v>50.09</c:v>
                </c:pt>
                <c:pt idx="75">
                  <c:v>50.07</c:v>
                </c:pt>
                <c:pt idx="76">
                  <c:v>50.07</c:v>
                </c:pt>
                <c:pt idx="77">
                  <c:v>50.040000000000006</c:v>
                </c:pt>
                <c:pt idx="78">
                  <c:v>50.03</c:v>
                </c:pt>
                <c:pt idx="79">
                  <c:v>50.02</c:v>
                </c:pt>
                <c:pt idx="80">
                  <c:v>50.03</c:v>
                </c:pt>
                <c:pt idx="81">
                  <c:v>50.02</c:v>
                </c:pt>
                <c:pt idx="82">
                  <c:v>50</c:v>
                </c:pt>
                <c:pt idx="83">
                  <c:v>49.99</c:v>
                </c:pt>
                <c:pt idx="84">
                  <c:v>49.970000000000006</c:v>
                </c:pt>
                <c:pt idx="85">
                  <c:v>49.980000000000004</c:v>
                </c:pt>
                <c:pt idx="86">
                  <c:v>49.940000000000005</c:v>
                </c:pt>
                <c:pt idx="87">
                  <c:v>49.910000000000004</c:v>
                </c:pt>
                <c:pt idx="88">
                  <c:v>49.870000000000005</c:v>
                </c:pt>
                <c:pt idx="89">
                  <c:v>49.830000000000005</c:v>
                </c:pt>
                <c:pt idx="90">
                  <c:v>49.809999999999995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388-449F-83B6-B450CCFC02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479872"/>
        <c:axId val="96506624"/>
      </c:scatterChart>
      <c:scatterChart>
        <c:scatterStyle val="lineMarker"/>
        <c:varyColors val="0"/>
        <c:ser>
          <c:idx val="0"/>
          <c:order val="0"/>
          <c:tx>
            <c:v>Модель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'[2016.xlsx]Лист1'!$A$1:$A$2160</c:f>
              <c:numCache>
                <c:formatCode>\О\с\н\о\в\н\о\й</c:formatCode>
                <c:ptCount val="2160"/>
                <c:pt idx="0">
                  <c:v>0</c:v>
                </c:pt>
                <c:pt idx="1">
                  <c:v>1.0000530000000001</c:v>
                </c:pt>
                <c:pt idx="2">
                  <c:v>2.0002339999999998</c:v>
                </c:pt>
                <c:pt idx="3">
                  <c:v>3.0003310000000005</c:v>
                </c:pt>
                <c:pt idx="4">
                  <c:v>4.000532999999999</c:v>
                </c:pt>
                <c:pt idx="5">
                  <c:v>5.0006649999999997</c:v>
                </c:pt>
                <c:pt idx="6">
                  <c:v>6.0007510000000002</c:v>
                </c:pt>
                <c:pt idx="7">
                  <c:v>7.000805999999999</c:v>
                </c:pt>
                <c:pt idx="8">
                  <c:v>8.0008749999999988</c:v>
                </c:pt>
                <c:pt idx="9">
                  <c:v>9.0010560000000002</c:v>
                </c:pt>
                <c:pt idx="10">
                  <c:v>10.001064</c:v>
                </c:pt>
                <c:pt idx="11">
                  <c:v>11.001101999999999</c:v>
                </c:pt>
                <c:pt idx="12">
                  <c:v>12.001214999999998</c:v>
                </c:pt>
                <c:pt idx="13">
                  <c:v>13.001267999999998</c:v>
                </c:pt>
                <c:pt idx="14">
                  <c:v>14.001397000000001</c:v>
                </c:pt>
                <c:pt idx="15">
                  <c:v>15.001508000000001</c:v>
                </c:pt>
                <c:pt idx="16">
                  <c:v>16.001677999999995</c:v>
                </c:pt>
                <c:pt idx="17">
                  <c:v>17.001788000000001</c:v>
                </c:pt>
                <c:pt idx="18">
                  <c:v>18.001923999999999</c:v>
                </c:pt>
                <c:pt idx="19">
                  <c:v>19.002072999999996</c:v>
                </c:pt>
                <c:pt idx="20">
                  <c:v>20.002217999999996</c:v>
                </c:pt>
                <c:pt idx="21">
                  <c:v>21.002343999999997</c:v>
                </c:pt>
                <c:pt idx="22">
                  <c:v>22.002402999999997</c:v>
                </c:pt>
                <c:pt idx="23">
                  <c:v>23.002578</c:v>
                </c:pt>
                <c:pt idx="24">
                  <c:v>24.002580999999996</c:v>
                </c:pt>
                <c:pt idx="25">
                  <c:v>25.002811000000001</c:v>
                </c:pt>
                <c:pt idx="26">
                  <c:v>26.002917</c:v>
                </c:pt>
                <c:pt idx="27">
                  <c:v>27.003141999999997</c:v>
                </c:pt>
                <c:pt idx="28">
                  <c:v>28.003347000000002</c:v>
                </c:pt>
                <c:pt idx="29">
                  <c:v>29.003542999999997</c:v>
                </c:pt>
                <c:pt idx="30">
                  <c:v>30.003771</c:v>
                </c:pt>
                <c:pt idx="31">
                  <c:v>31.003893000000001</c:v>
                </c:pt>
                <c:pt idx="32">
                  <c:v>32.004123</c:v>
                </c:pt>
                <c:pt idx="33">
                  <c:v>33.004290999999995</c:v>
                </c:pt>
                <c:pt idx="34">
                  <c:v>34.004464999999996</c:v>
                </c:pt>
                <c:pt idx="35">
                  <c:v>35.004476000000004</c:v>
                </c:pt>
                <c:pt idx="36">
                  <c:v>36.004646999999999</c:v>
                </c:pt>
                <c:pt idx="37">
                  <c:v>37.004766000000004</c:v>
                </c:pt>
                <c:pt idx="38">
                  <c:v>38.004918000000011</c:v>
                </c:pt>
                <c:pt idx="39">
                  <c:v>39.004977000000004</c:v>
                </c:pt>
                <c:pt idx="40">
                  <c:v>40.00511800000001</c:v>
                </c:pt>
                <c:pt idx="41">
                  <c:v>41.005337000000011</c:v>
                </c:pt>
                <c:pt idx="42">
                  <c:v>42.005443</c:v>
                </c:pt>
                <c:pt idx="43">
                  <c:v>43.005599000000011</c:v>
                </c:pt>
                <c:pt idx="44">
                  <c:v>44.005811000000001</c:v>
                </c:pt>
                <c:pt idx="45">
                  <c:v>45.006039000000001</c:v>
                </c:pt>
                <c:pt idx="46">
                  <c:v>46.006247999999999</c:v>
                </c:pt>
                <c:pt idx="47">
                  <c:v>47.006270000000001</c:v>
                </c:pt>
                <c:pt idx="48">
                  <c:v>48.006524000000006</c:v>
                </c:pt>
                <c:pt idx="49">
                  <c:v>49.006547000000005</c:v>
                </c:pt>
                <c:pt idx="50">
                  <c:v>50.006613000000002</c:v>
                </c:pt>
                <c:pt idx="51">
                  <c:v>51.006846999999993</c:v>
                </c:pt>
                <c:pt idx="52">
                  <c:v>52.006941000000005</c:v>
                </c:pt>
                <c:pt idx="53">
                  <c:v>53.007089999999998</c:v>
                </c:pt>
                <c:pt idx="54">
                  <c:v>54.007157000000007</c:v>
                </c:pt>
                <c:pt idx="55">
                  <c:v>55.007259000000005</c:v>
                </c:pt>
                <c:pt idx="56">
                  <c:v>56.007433999999996</c:v>
                </c:pt>
                <c:pt idx="57">
                  <c:v>57.007563000000005</c:v>
                </c:pt>
                <c:pt idx="58">
                  <c:v>58.007682999999993</c:v>
                </c:pt>
                <c:pt idx="59">
                  <c:v>59.007892999999996</c:v>
                </c:pt>
                <c:pt idx="60">
                  <c:v>60.008144000000001</c:v>
                </c:pt>
                <c:pt idx="61">
                  <c:v>61.008414000000002</c:v>
                </c:pt>
                <c:pt idx="62">
                  <c:v>62.008563000000002</c:v>
                </c:pt>
                <c:pt idx="63">
                  <c:v>63.008672000000004</c:v>
                </c:pt>
                <c:pt idx="64">
                  <c:v>64.008994000000001</c:v>
                </c:pt>
                <c:pt idx="65">
                  <c:v>65.009220000000013</c:v>
                </c:pt>
                <c:pt idx="66">
                  <c:v>66.009423999999996</c:v>
                </c:pt>
                <c:pt idx="67">
                  <c:v>67.009737999999984</c:v>
                </c:pt>
                <c:pt idx="68">
                  <c:v>68.00976799999998</c:v>
                </c:pt>
                <c:pt idx="69">
                  <c:v>69.009771999999984</c:v>
                </c:pt>
                <c:pt idx="70">
                  <c:v>70.010006000000004</c:v>
                </c:pt>
                <c:pt idx="71">
                  <c:v>71.010239999999996</c:v>
                </c:pt>
                <c:pt idx="72">
                  <c:v>72.010360000000006</c:v>
                </c:pt>
                <c:pt idx="73">
                  <c:v>73.010441999999998</c:v>
                </c:pt>
                <c:pt idx="74">
                  <c:v>74.010650999999996</c:v>
                </c:pt>
                <c:pt idx="75">
                  <c:v>75.010801999999998</c:v>
                </c:pt>
                <c:pt idx="76">
                  <c:v>76.010871999999992</c:v>
                </c:pt>
                <c:pt idx="77">
                  <c:v>77.011208999999994</c:v>
                </c:pt>
                <c:pt idx="78">
                  <c:v>78.011334000000005</c:v>
                </c:pt>
                <c:pt idx="79">
                  <c:v>79.011635999999996</c:v>
                </c:pt>
                <c:pt idx="80">
                  <c:v>80.011894999999996</c:v>
                </c:pt>
                <c:pt idx="81">
                  <c:v>81.01214299999998</c:v>
                </c:pt>
                <c:pt idx="82">
                  <c:v>82.012254999999996</c:v>
                </c:pt>
                <c:pt idx="83">
                  <c:v>83.012524999999997</c:v>
                </c:pt>
                <c:pt idx="84">
                  <c:v>84.012528000000003</c:v>
                </c:pt>
                <c:pt idx="85">
                  <c:v>85.012557999999999</c:v>
                </c:pt>
                <c:pt idx="86">
                  <c:v>86.012569999999997</c:v>
                </c:pt>
                <c:pt idx="87">
                  <c:v>87.012924000000012</c:v>
                </c:pt>
                <c:pt idx="88">
                  <c:v>88.012929000000014</c:v>
                </c:pt>
                <c:pt idx="89">
                  <c:v>89.013281000000006</c:v>
                </c:pt>
                <c:pt idx="90">
                  <c:v>90.013574000000006</c:v>
                </c:pt>
                <c:pt idx="91">
                  <c:v>91.013762999999983</c:v>
                </c:pt>
                <c:pt idx="92">
                  <c:v>92.013848999999979</c:v>
                </c:pt>
                <c:pt idx="93">
                  <c:v>93.013857999999999</c:v>
                </c:pt>
                <c:pt idx="94">
                  <c:v>94.014196999999996</c:v>
                </c:pt>
                <c:pt idx="95">
                  <c:v>95.014512999999994</c:v>
                </c:pt>
                <c:pt idx="96">
                  <c:v>96.014849999999996</c:v>
                </c:pt>
                <c:pt idx="97">
                  <c:v>97.014889999999994</c:v>
                </c:pt>
                <c:pt idx="98">
                  <c:v>98.014998000000006</c:v>
                </c:pt>
                <c:pt idx="99">
                  <c:v>99.015168000000003</c:v>
                </c:pt>
                <c:pt idx="100">
                  <c:v>100.01537699999999</c:v>
                </c:pt>
                <c:pt idx="101">
                  <c:v>101.01566300000002</c:v>
                </c:pt>
                <c:pt idx="102">
                  <c:v>102.015984</c:v>
                </c:pt>
                <c:pt idx="103">
                  <c:v>103.016181</c:v>
                </c:pt>
                <c:pt idx="104">
                  <c:v>104.01620200000002</c:v>
                </c:pt>
                <c:pt idx="105">
                  <c:v>105.016361</c:v>
                </c:pt>
                <c:pt idx="106">
                  <c:v>106.016558</c:v>
                </c:pt>
                <c:pt idx="107">
                  <c:v>107.016794</c:v>
                </c:pt>
                <c:pt idx="108">
                  <c:v>108.017071</c:v>
                </c:pt>
                <c:pt idx="109">
                  <c:v>109.017398</c:v>
                </c:pt>
                <c:pt idx="110">
                  <c:v>110.01743999999999</c:v>
                </c:pt>
                <c:pt idx="111">
                  <c:v>111.017572</c:v>
                </c:pt>
                <c:pt idx="112">
                  <c:v>112.017871</c:v>
                </c:pt>
                <c:pt idx="113">
                  <c:v>113.018028</c:v>
                </c:pt>
                <c:pt idx="114">
                  <c:v>114.018325</c:v>
                </c:pt>
                <c:pt idx="115">
                  <c:v>115.01866099999999</c:v>
                </c:pt>
                <c:pt idx="116">
                  <c:v>116.01868</c:v>
                </c:pt>
                <c:pt idx="117">
                  <c:v>117.01902200000002</c:v>
                </c:pt>
                <c:pt idx="118">
                  <c:v>118.01934199999998</c:v>
                </c:pt>
                <c:pt idx="119">
                  <c:v>119.019638</c:v>
                </c:pt>
                <c:pt idx="120">
                  <c:v>120.019702</c:v>
                </c:pt>
                <c:pt idx="121">
                  <c:v>121.01987099999998</c:v>
                </c:pt>
                <c:pt idx="122">
                  <c:v>122.02018700000001</c:v>
                </c:pt>
                <c:pt idx="123">
                  <c:v>123.02033199999998</c:v>
                </c:pt>
                <c:pt idx="124">
                  <c:v>124.02033400000001</c:v>
                </c:pt>
                <c:pt idx="125">
                  <c:v>125.020552</c:v>
                </c:pt>
                <c:pt idx="126">
                  <c:v>126.020596</c:v>
                </c:pt>
                <c:pt idx="127">
                  <c:v>127.02071199999999</c:v>
                </c:pt>
                <c:pt idx="128">
                  <c:v>128.020825</c:v>
                </c:pt>
                <c:pt idx="129">
                  <c:v>129.02083900000002</c:v>
                </c:pt>
                <c:pt idx="130">
                  <c:v>130.02092900000002</c:v>
                </c:pt>
                <c:pt idx="131">
                  <c:v>131.02098700000002</c:v>
                </c:pt>
                <c:pt idx="132">
                  <c:v>132.02109700000003</c:v>
                </c:pt>
                <c:pt idx="133">
                  <c:v>133.02121100000002</c:v>
                </c:pt>
                <c:pt idx="134">
                  <c:v>134.02130500000001</c:v>
                </c:pt>
                <c:pt idx="135">
                  <c:v>135.02149400000002</c:v>
                </c:pt>
                <c:pt idx="136">
                  <c:v>136.021525</c:v>
                </c:pt>
                <c:pt idx="137">
                  <c:v>137.02168599999999</c:v>
                </c:pt>
                <c:pt idx="138">
                  <c:v>138.02179800000002</c:v>
                </c:pt>
                <c:pt idx="139">
                  <c:v>139.02192200000002</c:v>
                </c:pt>
                <c:pt idx="140">
                  <c:v>140.02193200000002</c:v>
                </c:pt>
                <c:pt idx="141">
                  <c:v>141.02217800000003</c:v>
                </c:pt>
                <c:pt idx="142">
                  <c:v>142.02235200000001</c:v>
                </c:pt>
                <c:pt idx="143">
                  <c:v>143.02242300000003</c:v>
                </c:pt>
                <c:pt idx="144">
                  <c:v>144.02244100000004</c:v>
                </c:pt>
                <c:pt idx="145">
                  <c:v>145.022651</c:v>
                </c:pt>
                <c:pt idx="146">
                  <c:v>146.02290100000002</c:v>
                </c:pt>
                <c:pt idx="147">
                  <c:v>147.02293300000002</c:v>
                </c:pt>
                <c:pt idx="148">
                  <c:v>148.023011</c:v>
                </c:pt>
                <c:pt idx="149">
                  <c:v>149.02322800000002</c:v>
                </c:pt>
                <c:pt idx="150">
                  <c:v>150.02338700000001</c:v>
                </c:pt>
                <c:pt idx="151">
                  <c:v>151.02343100000002</c:v>
                </c:pt>
                <c:pt idx="152">
                  <c:v>152.02343300000001</c:v>
                </c:pt>
                <c:pt idx="153">
                  <c:v>153.023473</c:v>
                </c:pt>
                <c:pt idx="154">
                  <c:v>154.02347900000001</c:v>
                </c:pt>
                <c:pt idx="155">
                  <c:v>155.02365999999998</c:v>
                </c:pt>
                <c:pt idx="156">
                  <c:v>156.02376899999999</c:v>
                </c:pt>
                <c:pt idx="157">
                  <c:v>157.02389600000001</c:v>
                </c:pt>
                <c:pt idx="158">
                  <c:v>158.02390299999999</c:v>
                </c:pt>
                <c:pt idx="159">
                  <c:v>159.02390499999998</c:v>
                </c:pt>
                <c:pt idx="160">
                  <c:v>160.02396499999998</c:v>
                </c:pt>
                <c:pt idx="161">
                  <c:v>161.02411599999999</c:v>
                </c:pt>
                <c:pt idx="162">
                  <c:v>162.02415999999999</c:v>
                </c:pt>
                <c:pt idx="163">
                  <c:v>163.024224</c:v>
                </c:pt>
                <c:pt idx="164">
                  <c:v>164.024305</c:v>
                </c:pt>
                <c:pt idx="165">
                  <c:v>165.02431600000003</c:v>
                </c:pt>
                <c:pt idx="166">
                  <c:v>166.024385</c:v>
                </c:pt>
                <c:pt idx="167">
                  <c:v>167.02439000000001</c:v>
                </c:pt>
                <c:pt idx="168">
                  <c:v>168.02451399999998</c:v>
                </c:pt>
                <c:pt idx="169">
                  <c:v>169.024643</c:v>
                </c:pt>
                <c:pt idx="170">
                  <c:v>170.02485799999999</c:v>
                </c:pt>
                <c:pt idx="171">
                  <c:v>171.02500900000001</c:v>
                </c:pt>
                <c:pt idx="172">
                  <c:v>172.02512200000001</c:v>
                </c:pt>
                <c:pt idx="173">
                  <c:v>173.02530400000001</c:v>
                </c:pt>
                <c:pt idx="174">
                  <c:v>174.02534500000002</c:v>
                </c:pt>
                <c:pt idx="175">
                  <c:v>175.02536700000002</c:v>
                </c:pt>
                <c:pt idx="176">
                  <c:v>176.02551</c:v>
                </c:pt>
                <c:pt idx="177">
                  <c:v>177.02553499999999</c:v>
                </c:pt>
                <c:pt idx="178">
                  <c:v>178.02571900000001</c:v>
                </c:pt>
                <c:pt idx="179">
                  <c:v>179.02574200000001</c:v>
                </c:pt>
                <c:pt idx="180">
                  <c:v>180.025868</c:v>
                </c:pt>
                <c:pt idx="181">
                  <c:v>181.02597600000001</c:v>
                </c:pt>
                <c:pt idx="182">
                  <c:v>182.02608900000001</c:v>
                </c:pt>
                <c:pt idx="183">
                  <c:v>183.02611200000001</c:v>
                </c:pt>
                <c:pt idx="184">
                  <c:v>184.02614300000002</c:v>
                </c:pt>
                <c:pt idx="185">
                  <c:v>185.02614500000001</c:v>
                </c:pt>
                <c:pt idx="186">
                  <c:v>186.02630100000002</c:v>
                </c:pt>
                <c:pt idx="187">
                  <c:v>187.02649400000001</c:v>
                </c:pt>
                <c:pt idx="188">
                  <c:v>188.026534</c:v>
                </c:pt>
                <c:pt idx="189">
                  <c:v>189.02656399999998</c:v>
                </c:pt>
                <c:pt idx="190">
                  <c:v>190.02666099999999</c:v>
                </c:pt>
                <c:pt idx="191">
                  <c:v>191.026769</c:v>
                </c:pt>
                <c:pt idx="192">
                  <c:v>192.02695</c:v>
                </c:pt>
                <c:pt idx="193">
                  <c:v>193.02711400000001</c:v>
                </c:pt>
                <c:pt idx="194">
                  <c:v>194.02718300000001</c:v>
                </c:pt>
                <c:pt idx="195">
                  <c:v>195.02726100000001</c:v>
                </c:pt>
                <c:pt idx="196">
                  <c:v>196.02734700000005</c:v>
                </c:pt>
                <c:pt idx="197">
                  <c:v>197.02752000000001</c:v>
                </c:pt>
                <c:pt idx="198">
                  <c:v>198.02769800000002</c:v>
                </c:pt>
                <c:pt idx="199">
                  <c:v>199.02786700000001</c:v>
                </c:pt>
                <c:pt idx="200">
                  <c:v>200.02799700000003</c:v>
                </c:pt>
                <c:pt idx="201">
                  <c:v>201.02804100000003</c:v>
                </c:pt>
                <c:pt idx="202">
                  <c:v>202.02814800000004</c:v>
                </c:pt>
                <c:pt idx="203">
                  <c:v>203.02820600000004</c:v>
                </c:pt>
                <c:pt idx="204">
                  <c:v>204.02837500000001</c:v>
                </c:pt>
                <c:pt idx="205">
                  <c:v>205.02843000000004</c:v>
                </c:pt>
                <c:pt idx="206">
                  <c:v>206.02845300000001</c:v>
                </c:pt>
                <c:pt idx="207">
                  <c:v>207.028558</c:v>
                </c:pt>
                <c:pt idx="208">
                  <c:v>208.028752</c:v>
                </c:pt>
                <c:pt idx="209">
                  <c:v>209.02876599999999</c:v>
                </c:pt>
                <c:pt idx="210">
                  <c:v>210.02891000000002</c:v>
                </c:pt>
                <c:pt idx="211">
                  <c:v>211.02909700000001</c:v>
                </c:pt>
                <c:pt idx="212">
                  <c:v>212.02915299999998</c:v>
                </c:pt>
                <c:pt idx="213">
                  <c:v>213.02921599999999</c:v>
                </c:pt>
                <c:pt idx="214">
                  <c:v>214.02940900000002</c:v>
                </c:pt>
                <c:pt idx="215">
                  <c:v>215.02952099999999</c:v>
                </c:pt>
                <c:pt idx="216">
                  <c:v>216.02969299999998</c:v>
                </c:pt>
                <c:pt idx="217">
                  <c:v>217.029819</c:v>
                </c:pt>
                <c:pt idx="218">
                  <c:v>218.02984900000001</c:v>
                </c:pt>
                <c:pt idx="219">
                  <c:v>219.02986999999999</c:v>
                </c:pt>
                <c:pt idx="220">
                  <c:v>220.02996399999998</c:v>
                </c:pt>
                <c:pt idx="221">
                  <c:v>221.03000499999999</c:v>
                </c:pt>
                <c:pt idx="222">
                  <c:v>222.03005199999998</c:v>
                </c:pt>
                <c:pt idx="223">
                  <c:v>223.03010399999999</c:v>
                </c:pt>
                <c:pt idx="224">
                  <c:v>224.03022800000002</c:v>
                </c:pt>
                <c:pt idx="225">
                  <c:v>225.03039800000002</c:v>
                </c:pt>
                <c:pt idx="226">
                  <c:v>226.03054700000001</c:v>
                </c:pt>
                <c:pt idx="227">
                  <c:v>227.03066199999998</c:v>
                </c:pt>
                <c:pt idx="228">
                  <c:v>228.03074999999998</c:v>
                </c:pt>
                <c:pt idx="229">
                  <c:v>229.030823</c:v>
                </c:pt>
                <c:pt idx="230">
                  <c:v>230.030843</c:v>
                </c:pt>
                <c:pt idx="231">
                  <c:v>231.03103000000002</c:v>
                </c:pt>
                <c:pt idx="232">
                  <c:v>232.03119599999999</c:v>
                </c:pt>
                <c:pt idx="233">
                  <c:v>233.03134800000004</c:v>
                </c:pt>
                <c:pt idx="234">
                  <c:v>234.03152499999999</c:v>
                </c:pt>
                <c:pt idx="235">
                  <c:v>235.03153399999999</c:v>
                </c:pt>
                <c:pt idx="236">
                  <c:v>236.03156999999999</c:v>
                </c:pt>
                <c:pt idx="237">
                  <c:v>237.03164900000002</c:v>
                </c:pt>
                <c:pt idx="238">
                  <c:v>238.03178800000001</c:v>
                </c:pt>
                <c:pt idx="239">
                  <c:v>239.03179700000001</c:v>
                </c:pt>
                <c:pt idx="240">
                  <c:v>240.03179700000001</c:v>
                </c:pt>
                <c:pt idx="241">
                  <c:v>241.03191100000001</c:v>
                </c:pt>
                <c:pt idx="242">
                  <c:v>242.03208900000001</c:v>
                </c:pt>
                <c:pt idx="243">
                  <c:v>243.03213600000004</c:v>
                </c:pt>
                <c:pt idx="244">
                  <c:v>244.03223100000002</c:v>
                </c:pt>
                <c:pt idx="245">
                  <c:v>245.03228100000001</c:v>
                </c:pt>
                <c:pt idx="246">
                  <c:v>246.03231600000004</c:v>
                </c:pt>
                <c:pt idx="247">
                  <c:v>247.03243100000003</c:v>
                </c:pt>
                <c:pt idx="248">
                  <c:v>248.03245200000001</c:v>
                </c:pt>
                <c:pt idx="249">
                  <c:v>249.032591</c:v>
                </c:pt>
                <c:pt idx="250">
                  <c:v>250.03265199999998</c:v>
                </c:pt>
                <c:pt idx="251">
                  <c:v>251.03283300000001</c:v>
                </c:pt>
                <c:pt idx="252">
                  <c:v>252.03296399999999</c:v>
                </c:pt>
                <c:pt idx="253">
                  <c:v>253.03306399999997</c:v>
                </c:pt>
                <c:pt idx="254">
                  <c:v>254.03315999999998</c:v>
                </c:pt>
                <c:pt idx="255">
                  <c:v>255.03327499999997</c:v>
                </c:pt>
                <c:pt idx="256">
                  <c:v>256.03342899999996</c:v>
                </c:pt>
                <c:pt idx="257">
                  <c:v>257.03347699999995</c:v>
                </c:pt>
                <c:pt idx="258">
                  <c:v>258.03353099999987</c:v>
                </c:pt>
                <c:pt idx="259">
                  <c:v>259.03356899999994</c:v>
                </c:pt>
                <c:pt idx="260">
                  <c:v>260.033682</c:v>
                </c:pt>
                <c:pt idx="261">
                  <c:v>261.033683</c:v>
                </c:pt>
                <c:pt idx="262">
                  <c:v>262.03375899999986</c:v>
                </c:pt>
                <c:pt idx="263">
                  <c:v>263.03390299999995</c:v>
                </c:pt>
                <c:pt idx="264">
                  <c:v>264.03391599999986</c:v>
                </c:pt>
                <c:pt idx="265">
                  <c:v>265.03397499999994</c:v>
                </c:pt>
                <c:pt idx="266">
                  <c:v>266.03406999999999</c:v>
                </c:pt>
                <c:pt idx="267">
                  <c:v>267.03419299999996</c:v>
                </c:pt>
                <c:pt idx="268">
                  <c:v>268.03433399999994</c:v>
                </c:pt>
                <c:pt idx="269">
                  <c:v>269.03447499999999</c:v>
                </c:pt>
                <c:pt idx="270">
                  <c:v>270.03460999999999</c:v>
                </c:pt>
                <c:pt idx="271">
                  <c:v>271.03473099999997</c:v>
                </c:pt>
                <c:pt idx="272">
                  <c:v>272.03483899999992</c:v>
                </c:pt>
                <c:pt idx="273">
                  <c:v>273.03493599999996</c:v>
                </c:pt>
                <c:pt idx="274">
                  <c:v>274.03506700000003</c:v>
                </c:pt>
                <c:pt idx="275">
                  <c:v>275.03520899999995</c:v>
                </c:pt>
                <c:pt idx="276">
                  <c:v>276.03533299999987</c:v>
                </c:pt>
                <c:pt idx="277">
                  <c:v>277.03543799999994</c:v>
                </c:pt>
                <c:pt idx="278">
                  <c:v>278.03552799999994</c:v>
                </c:pt>
                <c:pt idx="279">
                  <c:v>279.03560899999997</c:v>
                </c:pt>
                <c:pt idx="280">
                  <c:v>280.03569299999992</c:v>
                </c:pt>
                <c:pt idx="281">
                  <c:v>281.03578700000003</c:v>
                </c:pt>
                <c:pt idx="282">
                  <c:v>282.03589399999993</c:v>
                </c:pt>
                <c:pt idx="283">
                  <c:v>283.03603699999991</c:v>
                </c:pt>
                <c:pt idx="284">
                  <c:v>284.03606899999994</c:v>
                </c:pt>
                <c:pt idx="285">
                  <c:v>285.03618999999986</c:v>
                </c:pt>
                <c:pt idx="286">
                  <c:v>286.03624199999996</c:v>
                </c:pt>
                <c:pt idx="287">
                  <c:v>287.03624699999995</c:v>
                </c:pt>
                <c:pt idx="288">
                  <c:v>288.03638699999993</c:v>
                </c:pt>
                <c:pt idx="289">
                  <c:v>289.03649299999995</c:v>
                </c:pt>
                <c:pt idx="290">
                  <c:v>290.0365789999999</c:v>
                </c:pt>
                <c:pt idx="291">
                  <c:v>291.03665899999993</c:v>
                </c:pt>
                <c:pt idx="292">
                  <c:v>292.03674199999995</c:v>
                </c:pt>
                <c:pt idx="293">
                  <c:v>293.03682199999992</c:v>
                </c:pt>
                <c:pt idx="294">
                  <c:v>294.03693299999986</c:v>
                </c:pt>
                <c:pt idx="295">
                  <c:v>295.037082</c:v>
                </c:pt>
                <c:pt idx="296">
                  <c:v>296.03725899999995</c:v>
                </c:pt>
                <c:pt idx="297">
                  <c:v>297.03743100000003</c:v>
                </c:pt>
                <c:pt idx="298">
                  <c:v>298.03749099999999</c:v>
                </c:pt>
                <c:pt idx="299">
                  <c:v>299.03765399999992</c:v>
                </c:pt>
                <c:pt idx="300">
                  <c:v>300.03776299999993</c:v>
                </c:pt>
                <c:pt idx="301">
                  <c:v>301.03783299999992</c:v>
                </c:pt>
                <c:pt idx="302">
                  <c:v>302.03787599999993</c:v>
                </c:pt>
                <c:pt idx="303">
                  <c:v>303.03790099999992</c:v>
                </c:pt>
                <c:pt idx="304">
                  <c:v>304.03791599999994</c:v>
                </c:pt>
                <c:pt idx="305">
                  <c:v>305.03792600000003</c:v>
                </c:pt>
                <c:pt idx="306">
                  <c:v>306.03793499999995</c:v>
                </c:pt>
                <c:pt idx="307">
                  <c:v>307.03794299999993</c:v>
                </c:pt>
                <c:pt idx="308">
                  <c:v>308.03795299999996</c:v>
                </c:pt>
                <c:pt idx="309">
                  <c:v>309.03796599999993</c:v>
                </c:pt>
                <c:pt idx="310">
                  <c:v>310.03798399999999</c:v>
                </c:pt>
                <c:pt idx="311">
                  <c:v>311.03800699999994</c:v>
                </c:pt>
                <c:pt idx="312">
                  <c:v>312.03803899999997</c:v>
                </c:pt>
                <c:pt idx="313">
                  <c:v>313.03807999999987</c:v>
                </c:pt>
                <c:pt idx="314">
                  <c:v>314.0381329999999</c:v>
                </c:pt>
                <c:pt idx="315">
                  <c:v>315.03820199999996</c:v>
                </c:pt>
                <c:pt idx="316">
                  <c:v>316.03828700000003</c:v>
                </c:pt>
                <c:pt idx="317">
                  <c:v>317.03838899999994</c:v>
                </c:pt>
                <c:pt idx="318">
                  <c:v>318.03850699999987</c:v>
                </c:pt>
                <c:pt idx="319">
                  <c:v>319.03863999999993</c:v>
                </c:pt>
                <c:pt idx="320">
                  <c:v>320.03878799999995</c:v>
                </c:pt>
                <c:pt idx="321">
                  <c:v>321.03894599999995</c:v>
                </c:pt>
                <c:pt idx="322">
                  <c:v>322.03911199999993</c:v>
                </c:pt>
                <c:pt idx="323">
                  <c:v>323.03928400000001</c:v>
                </c:pt>
                <c:pt idx="324">
                  <c:v>324.03928400000001</c:v>
                </c:pt>
                <c:pt idx="325">
                  <c:v>325.03928999999999</c:v>
                </c:pt>
                <c:pt idx="326">
                  <c:v>326.03930399999996</c:v>
                </c:pt>
                <c:pt idx="327">
                  <c:v>327.03932599999996</c:v>
                </c:pt>
                <c:pt idx="328">
                  <c:v>328.03935599999994</c:v>
                </c:pt>
                <c:pt idx="329">
                  <c:v>329.03939299999996</c:v>
                </c:pt>
                <c:pt idx="330">
                  <c:v>330.03944100000001</c:v>
                </c:pt>
                <c:pt idx="331">
                  <c:v>331.03949599999999</c:v>
                </c:pt>
                <c:pt idx="332">
                  <c:v>332.03955999999994</c:v>
                </c:pt>
                <c:pt idx="333">
                  <c:v>333.03963199999993</c:v>
                </c:pt>
                <c:pt idx="334">
                  <c:v>334.03971299999995</c:v>
                </c:pt>
                <c:pt idx="335">
                  <c:v>335.03980200000001</c:v>
                </c:pt>
                <c:pt idx="336">
                  <c:v>336.040076</c:v>
                </c:pt>
                <c:pt idx="337">
                  <c:v>337.04013499999996</c:v>
                </c:pt>
                <c:pt idx="338">
                  <c:v>338.04015199999992</c:v>
                </c:pt>
                <c:pt idx="339">
                  <c:v>339.04019299999999</c:v>
                </c:pt>
                <c:pt idx="340">
                  <c:v>340.04036100000002</c:v>
                </c:pt>
                <c:pt idx="341">
                  <c:v>341.04042700000002</c:v>
                </c:pt>
                <c:pt idx="342">
                  <c:v>342.04049400000002</c:v>
                </c:pt>
                <c:pt idx="343">
                  <c:v>343.04064899999997</c:v>
                </c:pt>
                <c:pt idx="344">
                  <c:v>344.040775</c:v>
                </c:pt>
                <c:pt idx="345">
                  <c:v>345.04078900000002</c:v>
                </c:pt>
                <c:pt idx="346">
                  <c:v>346.04093599999999</c:v>
                </c:pt>
                <c:pt idx="347">
                  <c:v>347.04098900000002</c:v>
                </c:pt>
                <c:pt idx="348">
                  <c:v>348.04116699999992</c:v>
                </c:pt>
                <c:pt idx="349">
                  <c:v>349.04127</c:v>
                </c:pt>
                <c:pt idx="350">
                  <c:v>350.04141600000003</c:v>
                </c:pt>
                <c:pt idx="351">
                  <c:v>351.04146400000002</c:v>
                </c:pt>
                <c:pt idx="352">
                  <c:v>352.04160899999999</c:v>
                </c:pt>
                <c:pt idx="353">
                  <c:v>353.04170699999992</c:v>
                </c:pt>
                <c:pt idx="354">
                  <c:v>354.04186199999998</c:v>
                </c:pt>
                <c:pt idx="355">
                  <c:v>355.04193099999992</c:v>
                </c:pt>
                <c:pt idx="356">
                  <c:v>356.04210499999999</c:v>
                </c:pt>
                <c:pt idx="357">
                  <c:v>357.04219699999999</c:v>
                </c:pt>
                <c:pt idx="358">
                  <c:v>358.04237599999999</c:v>
                </c:pt>
                <c:pt idx="359">
                  <c:v>359.04244899999998</c:v>
                </c:pt>
                <c:pt idx="360">
                  <c:v>360.04260599999998</c:v>
                </c:pt>
                <c:pt idx="361">
                  <c:v>361.04269100000005</c:v>
                </c:pt>
                <c:pt idx="362">
                  <c:v>362.04274900000001</c:v>
                </c:pt>
                <c:pt idx="363">
                  <c:v>363.04284700000005</c:v>
                </c:pt>
                <c:pt idx="364">
                  <c:v>364.042914</c:v>
                </c:pt>
                <c:pt idx="365">
                  <c:v>365.04309000000001</c:v>
                </c:pt>
                <c:pt idx="366">
                  <c:v>366.04321899999997</c:v>
                </c:pt>
                <c:pt idx="367">
                  <c:v>367.04326800000001</c:v>
                </c:pt>
                <c:pt idx="368">
                  <c:v>368.04342200000002</c:v>
                </c:pt>
                <c:pt idx="369">
                  <c:v>369.04352299999999</c:v>
                </c:pt>
                <c:pt idx="370">
                  <c:v>370.04362900000001</c:v>
                </c:pt>
                <c:pt idx="371">
                  <c:v>371.04372599999999</c:v>
                </c:pt>
                <c:pt idx="372">
                  <c:v>372.04385100000002</c:v>
                </c:pt>
                <c:pt idx="373">
                  <c:v>373.04386000000005</c:v>
                </c:pt>
                <c:pt idx="374">
                  <c:v>374.04387600000001</c:v>
                </c:pt>
                <c:pt idx="375">
                  <c:v>375.04397999999992</c:v>
                </c:pt>
                <c:pt idx="376">
                  <c:v>376.04404699999998</c:v>
                </c:pt>
                <c:pt idx="377">
                  <c:v>377.04411599999992</c:v>
                </c:pt>
                <c:pt idx="378">
                  <c:v>378.04421300000001</c:v>
                </c:pt>
                <c:pt idx="379">
                  <c:v>379.04435599999999</c:v>
                </c:pt>
                <c:pt idx="380">
                  <c:v>380.04438100000004</c:v>
                </c:pt>
                <c:pt idx="381">
                  <c:v>381.04447900000002</c:v>
                </c:pt>
                <c:pt idx="382">
                  <c:v>382.04448200000007</c:v>
                </c:pt>
                <c:pt idx="383">
                  <c:v>383.04457300000001</c:v>
                </c:pt>
                <c:pt idx="384">
                  <c:v>384.04458799999998</c:v>
                </c:pt>
                <c:pt idx="385">
                  <c:v>385.04471799999999</c:v>
                </c:pt>
                <c:pt idx="386">
                  <c:v>386.04480400000006</c:v>
                </c:pt>
                <c:pt idx="387">
                  <c:v>387.04485899999997</c:v>
                </c:pt>
                <c:pt idx="388">
                  <c:v>388.04489900000004</c:v>
                </c:pt>
                <c:pt idx="389">
                  <c:v>389.04494100000005</c:v>
                </c:pt>
                <c:pt idx="390">
                  <c:v>390.04500200000001</c:v>
                </c:pt>
                <c:pt idx="391">
                  <c:v>391.04510099999999</c:v>
                </c:pt>
                <c:pt idx="392">
                  <c:v>392.045254</c:v>
                </c:pt>
                <c:pt idx="393">
                  <c:v>393.04530399999999</c:v>
                </c:pt>
                <c:pt idx="394">
                  <c:v>394.04543899999999</c:v>
                </c:pt>
                <c:pt idx="395">
                  <c:v>395.04549600000001</c:v>
                </c:pt>
                <c:pt idx="396">
                  <c:v>396.04566400000004</c:v>
                </c:pt>
                <c:pt idx="397">
                  <c:v>397.04577999999992</c:v>
                </c:pt>
                <c:pt idx="398">
                  <c:v>398.04585700000001</c:v>
                </c:pt>
                <c:pt idx="399">
                  <c:v>399.045908</c:v>
                </c:pt>
                <c:pt idx="400">
                  <c:v>400.04593999999992</c:v>
                </c:pt>
                <c:pt idx="401">
                  <c:v>401.04596600000002</c:v>
                </c:pt>
                <c:pt idx="402">
                  <c:v>402.045996</c:v>
                </c:pt>
                <c:pt idx="403">
                  <c:v>403.04603599999996</c:v>
                </c:pt>
                <c:pt idx="404">
                  <c:v>404.04609299999993</c:v>
                </c:pt>
                <c:pt idx="405">
                  <c:v>405.04617199999996</c:v>
                </c:pt>
                <c:pt idx="406">
                  <c:v>406.04628200000002</c:v>
                </c:pt>
                <c:pt idx="407">
                  <c:v>407.046426</c:v>
                </c:pt>
                <c:pt idx="408">
                  <c:v>408.04643399999992</c:v>
                </c:pt>
                <c:pt idx="409">
                  <c:v>409.04648300000002</c:v>
                </c:pt>
                <c:pt idx="410">
                  <c:v>410.04657799999995</c:v>
                </c:pt>
                <c:pt idx="411">
                  <c:v>411.04672199999999</c:v>
                </c:pt>
                <c:pt idx="412">
                  <c:v>412.04674399999999</c:v>
                </c:pt>
                <c:pt idx="413">
                  <c:v>413.04682100000002</c:v>
                </c:pt>
                <c:pt idx="414">
                  <c:v>414.04695400000003</c:v>
                </c:pt>
                <c:pt idx="415">
                  <c:v>415.04696999999999</c:v>
                </c:pt>
                <c:pt idx="416">
                  <c:v>416.04704400000008</c:v>
                </c:pt>
                <c:pt idx="417">
                  <c:v>417.04717900000003</c:v>
                </c:pt>
                <c:pt idx="418">
                  <c:v>418.04720200000008</c:v>
                </c:pt>
                <c:pt idx="419">
                  <c:v>419.04728999999998</c:v>
                </c:pt>
                <c:pt idx="420">
                  <c:v>420.04744399999998</c:v>
                </c:pt>
                <c:pt idx="421">
                  <c:v>421.04749099999998</c:v>
                </c:pt>
                <c:pt idx="422">
                  <c:v>422.04761000000002</c:v>
                </c:pt>
                <c:pt idx="423">
                  <c:v>423.04762599999998</c:v>
                </c:pt>
                <c:pt idx="424">
                  <c:v>424.04771499999993</c:v>
                </c:pt>
                <c:pt idx="425">
                  <c:v>425.04787800000008</c:v>
                </c:pt>
                <c:pt idx="426">
                  <c:v>426.04794399999997</c:v>
                </c:pt>
                <c:pt idx="427">
                  <c:v>427.04808700000001</c:v>
                </c:pt>
                <c:pt idx="428">
                  <c:v>428.04813499999995</c:v>
                </c:pt>
                <c:pt idx="429">
                  <c:v>429.04826000000008</c:v>
                </c:pt>
                <c:pt idx="430">
                  <c:v>430.048292</c:v>
                </c:pt>
                <c:pt idx="431">
                  <c:v>431.048405</c:v>
                </c:pt>
                <c:pt idx="432">
                  <c:v>432.048428</c:v>
                </c:pt>
                <c:pt idx="433">
                  <c:v>433.04853399999996</c:v>
                </c:pt>
                <c:pt idx="434">
                  <c:v>434.04855499999996</c:v>
                </c:pt>
                <c:pt idx="435">
                  <c:v>435.04866199999998</c:v>
                </c:pt>
                <c:pt idx="436">
                  <c:v>436.04881999999992</c:v>
                </c:pt>
                <c:pt idx="437">
                  <c:v>437.04897099999999</c:v>
                </c:pt>
                <c:pt idx="438">
                  <c:v>438.04907200000002</c:v>
                </c:pt>
                <c:pt idx="439">
                  <c:v>439.04909400000008</c:v>
                </c:pt>
                <c:pt idx="440">
                  <c:v>440.04918700000002</c:v>
                </c:pt>
                <c:pt idx="441">
                  <c:v>441.04933299999999</c:v>
                </c:pt>
                <c:pt idx="442">
                  <c:v>442.049351</c:v>
                </c:pt>
                <c:pt idx="443">
                  <c:v>443.04940299999998</c:v>
                </c:pt>
                <c:pt idx="444">
                  <c:v>444.04948400000006</c:v>
                </c:pt>
                <c:pt idx="445">
                  <c:v>445.04958699999997</c:v>
                </c:pt>
                <c:pt idx="446">
                  <c:v>446.049711</c:v>
                </c:pt>
                <c:pt idx="447">
                  <c:v>447.04985200000004</c:v>
                </c:pt>
                <c:pt idx="448">
                  <c:v>448.050006</c:v>
                </c:pt>
                <c:pt idx="449">
                  <c:v>449.05017199999992</c:v>
                </c:pt>
                <c:pt idx="450">
                  <c:v>450.05017499999997</c:v>
                </c:pt>
                <c:pt idx="451">
                  <c:v>451.05018799999999</c:v>
                </c:pt>
                <c:pt idx="452">
                  <c:v>452.05021399999993</c:v>
                </c:pt>
                <c:pt idx="453">
                  <c:v>453.05025799999999</c:v>
                </c:pt>
                <c:pt idx="454">
                  <c:v>454.05031799999995</c:v>
                </c:pt>
                <c:pt idx="455">
                  <c:v>455.05039900000003</c:v>
                </c:pt>
                <c:pt idx="456">
                  <c:v>456.05049400000001</c:v>
                </c:pt>
                <c:pt idx="457">
                  <c:v>457.050591</c:v>
                </c:pt>
                <c:pt idx="458">
                  <c:v>458.05070499999999</c:v>
                </c:pt>
                <c:pt idx="459">
                  <c:v>459.05077799999992</c:v>
                </c:pt>
                <c:pt idx="460">
                  <c:v>460.05080400000008</c:v>
                </c:pt>
                <c:pt idx="461">
                  <c:v>461.05086599999998</c:v>
                </c:pt>
                <c:pt idx="462">
                  <c:v>462.05088000000006</c:v>
                </c:pt>
                <c:pt idx="463">
                  <c:v>463.05102499999992</c:v>
                </c:pt>
                <c:pt idx="464">
                  <c:v>464.05108999999999</c:v>
                </c:pt>
                <c:pt idx="465">
                  <c:v>465.05115799999993</c:v>
                </c:pt>
                <c:pt idx="466">
                  <c:v>466.05127599999992</c:v>
                </c:pt>
                <c:pt idx="467">
                  <c:v>467.05127700000003</c:v>
                </c:pt>
                <c:pt idx="468">
                  <c:v>468.05132799999996</c:v>
                </c:pt>
                <c:pt idx="469">
                  <c:v>469.05133399999994</c:v>
                </c:pt>
                <c:pt idx="470">
                  <c:v>470.05138499999993</c:v>
                </c:pt>
                <c:pt idx="471">
                  <c:v>471.05139199999996</c:v>
                </c:pt>
                <c:pt idx="472">
                  <c:v>472.05139399999996</c:v>
                </c:pt>
                <c:pt idx="473">
                  <c:v>473.05145899999997</c:v>
                </c:pt>
                <c:pt idx="474">
                  <c:v>474.05156099999999</c:v>
                </c:pt>
                <c:pt idx="475">
                  <c:v>475.05158299999999</c:v>
                </c:pt>
                <c:pt idx="476">
                  <c:v>476.05162300000001</c:v>
                </c:pt>
                <c:pt idx="477">
                  <c:v>477.05164400000001</c:v>
                </c:pt>
                <c:pt idx="478">
                  <c:v>478.051783</c:v>
                </c:pt>
                <c:pt idx="479">
                  <c:v>479.05184100000002</c:v>
                </c:pt>
                <c:pt idx="480">
                  <c:v>480.05195699999996</c:v>
                </c:pt>
                <c:pt idx="481">
                  <c:v>481.05210199999999</c:v>
                </c:pt>
                <c:pt idx="482">
                  <c:v>482.05224700000002</c:v>
                </c:pt>
                <c:pt idx="483">
                  <c:v>483.05236100000002</c:v>
                </c:pt>
                <c:pt idx="484">
                  <c:v>484.05241699999999</c:v>
                </c:pt>
                <c:pt idx="485">
                  <c:v>485.05256000000008</c:v>
                </c:pt>
                <c:pt idx="486">
                  <c:v>486.052593</c:v>
                </c:pt>
                <c:pt idx="487">
                  <c:v>487.05266000000006</c:v>
                </c:pt>
                <c:pt idx="488">
                  <c:v>488.05274100000008</c:v>
                </c:pt>
                <c:pt idx="489">
                  <c:v>489.05281200000002</c:v>
                </c:pt>
                <c:pt idx="490">
                  <c:v>490.05285400000002</c:v>
                </c:pt>
                <c:pt idx="491">
                  <c:v>491.05301899999995</c:v>
                </c:pt>
                <c:pt idx="492">
                  <c:v>492.05311699999993</c:v>
                </c:pt>
                <c:pt idx="493">
                  <c:v>493.05313299999995</c:v>
                </c:pt>
                <c:pt idx="494">
                  <c:v>494.05322100000001</c:v>
                </c:pt>
                <c:pt idx="495">
                  <c:v>495.05336799999992</c:v>
                </c:pt>
                <c:pt idx="496">
                  <c:v>496.05338899999992</c:v>
                </c:pt>
                <c:pt idx="497">
                  <c:v>497.05344200000002</c:v>
                </c:pt>
                <c:pt idx="498">
                  <c:v>498.05351799999994</c:v>
                </c:pt>
                <c:pt idx="499">
                  <c:v>499.053605</c:v>
                </c:pt>
                <c:pt idx="500">
                  <c:v>500.05369400000001</c:v>
                </c:pt>
                <c:pt idx="501">
                  <c:v>501.05377499999992</c:v>
                </c:pt>
                <c:pt idx="502">
                  <c:v>502.05384199999997</c:v>
                </c:pt>
                <c:pt idx="503">
                  <c:v>503.05388599999998</c:v>
                </c:pt>
                <c:pt idx="504">
                  <c:v>504.0539</c:v>
                </c:pt>
                <c:pt idx="505">
                  <c:v>505.05405000000002</c:v>
                </c:pt>
                <c:pt idx="506">
                  <c:v>506.05415799999992</c:v>
                </c:pt>
                <c:pt idx="507">
                  <c:v>507.05421899999999</c:v>
                </c:pt>
                <c:pt idx="508">
                  <c:v>508.05422800000002</c:v>
                </c:pt>
                <c:pt idx="509">
                  <c:v>509.05435199999999</c:v>
                </c:pt>
                <c:pt idx="510">
                  <c:v>510.054416</c:v>
                </c:pt>
                <c:pt idx="511">
                  <c:v>511.054417</c:v>
                </c:pt>
                <c:pt idx="512">
                  <c:v>512.0545229999999</c:v>
                </c:pt>
                <c:pt idx="513">
                  <c:v>513.05456099999992</c:v>
                </c:pt>
                <c:pt idx="514">
                  <c:v>514.05470000000003</c:v>
                </c:pt>
                <c:pt idx="515">
                  <c:v>515.05476899999996</c:v>
                </c:pt>
                <c:pt idx="516">
                  <c:v>516.05493799999999</c:v>
                </c:pt>
                <c:pt idx="517">
                  <c:v>517.05503399999998</c:v>
                </c:pt>
                <c:pt idx="518">
                  <c:v>518.05505899999991</c:v>
                </c:pt>
                <c:pt idx="519">
                  <c:v>519.05518300000006</c:v>
                </c:pt>
                <c:pt idx="520">
                  <c:v>520.05523599999992</c:v>
                </c:pt>
                <c:pt idx="521">
                  <c:v>521.055387</c:v>
                </c:pt>
                <c:pt idx="522">
                  <c:v>522.05546799999991</c:v>
                </c:pt>
                <c:pt idx="523">
                  <c:v>523.055477</c:v>
                </c:pt>
                <c:pt idx="524">
                  <c:v>524.05558699999983</c:v>
                </c:pt>
                <c:pt idx="525">
                  <c:v>525.05562699999984</c:v>
                </c:pt>
                <c:pt idx="526">
                  <c:v>526.05576699999983</c:v>
                </c:pt>
                <c:pt idx="527">
                  <c:v>527.055836</c:v>
                </c:pt>
                <c:pt idx="528">
                  <c:v>528.055837</c:v>
                </c:pt>
                <c:pt idx="529">
                  <c:v>529.05593999999996</c:v>
                </c:pt>
                <c:pt idx="530">
                  <c:v>530.05597399999999</c:v>
                </c:pt>
                <c:pt idx="531">
                  <c:v>531.05611199999987</c:v>
                </c:pt>
                <c:pt idx="532">
                  <c:v>532.05618099999992</c:v>
                </c:pt>
                <c:pt idx="533">
                  <c:v>533.05618299999992</c:v>
                </c:pt>
                <c:pt idx="534">
                  <c:v>534.05628799999988</c:v>
                </c:pt>
                <c:pt idx="535">
                  <c:v>535.05632799999989</c:v>
                </c:pt>
                <c:pt idx="536">
                  <c:v>536.05647399999998</c:v>
                </c:pt>
                <c:pt idx="537">
                  <c:v>537.05655699999988</c:v>
                </c:pt>
                <c:pt idx="538">
                  <c:v>538.05657900000006</c:v>
                </c:pt>
                <c:pt idx="539">
                  <c:v>539.05671299999983</c:v>
                </c:pt>
                <c:pt idx="540">
                  <c:v>540.05679099999998</c:v>
                </c:pt>
                <c:pt idx="541">
                  <c:v>541.05681599999991</c:v>
                </c:pt>
                <c:pt idx="542">
                  <c:v>542.05696099999989</c:v>
                </c:pt>
                <c:pt idx="543">
                  <c:v>543.05705799999987</c:v>
                </c:pt>
                <c:pt idx="544">
                  <c:v>544.05710899999985</c:v>
                </c:pt>
                <c:pt idx="545">
                  <c:v>545.05711699999972</c:v>
                </c:pt>
                <c:pt idx="546">
                  <c:v>546.05725499999983</c:v>
                </c:pt>
                <c:pt idx="547">
                  <c:v>547.05735499999992</c:v>
                </c:pt>
                <c:pt idx="548">
                  <c:v>548.05741899999987</c:v>
                </c:pt>
                <c:pt idx="549">
                  <c:v>549.05744799999991</c:v>
                </c:pt>
                <c:pt idx="550">
                  <c:v>550.05761499999994</c:v>
                </c:pt>
                <c:pt idx="551">
                  <c:v>551.05775299999993</c:v>
                </c:pt>
                <c:pt idx="552">
                  <c:v>552.05786099999989</c:v>
                </c:pt>
                <c:pt idx="553">
                  <c:v>553.05794199999991</c:v>
                </c:pt>
                <c:pt idx="554">
                  <c:v>554.05799699999989</c:v>
                </c:pt>
                <c:pt idx="555">
                  <c:v>555.05802699999992</c:v>
                </c:pt>
                <c:pt idx="556">
                  <c:v>556.05803400000002</c:v>
                </c:pt>
                <c:pt idx="557">
                  <c:v>557.05818899999997</c:v>
                </c:pt>
                <c:pt idx="558">
                  <c:v>558.05832199999998</c:v>
                </c:pt>
                <c:pt idx="559">
                  <c:v>559.05843500000003</c:v>
                </c:pt>
                <c:pt idx="560">
                  <c:v>560.05852699999991</c:v>
                </c:pt>
                <c:pt idx="561">
                  <c:v>561.05859899999996</c:v>
                </c:pt>
                <c:pt idx="562">
                  <c:v>562.05865099999994</c:v>
                </c:pt>
                <c:pt idx="563">
                  <c:v>563.05868299999997</c:v>
                </c:pt>
                <c:pt idx="564">
                  <c:v>564.05869399999983</c:v>
                </c:pt>
                <c:pt idx="565">
                  <c:v>565.05885499999999</c:v>
                </c:pt>
                <c:pt idx="566">
                  <c:v>566.05899399999998</c:v>
                </c:pt>
                <c:pt idx="567">
                  <c:v>567.05911199999991</c:v>
                </c:pt>
                <c:pt idx="568">
                  <c:v>568.0592089999999</c:v>
                </c:pt>
                <c:pt idx="569">
                  <c:v>569.05928199999994</c:v>
                </c:pt>
                <c:pt idx="570">
                  <c:v>570.05933300000004</c:v>
                </c:pt>
                <c:pt idx="571">
                  <c:v>571.05936099999997</c:v>
                </c:pt>
                <c:pt idx="572">
                  <c:v>572.05936499999996</c:v>
                </c:pt>
                <c:pt idx="573">
                  <c:v>573.05951599999992</c:v>
                </c:pt>
                <c:pt idx="574">
                  <c:v>574.05964199999994</c:v>
                </c:pt>
                <c:pt idx="575">
                  <c:v>575.05974300000003</c:v>
                </c:pt>
                <c:pt idx="576">
                  <c:v>576.05981899999983</c:v>
                </c:pt>
                <c:pt idx="577">
                  <c:v>577.05987000000005</c:v>
                </c:pt>
                <c:pt idx="578">
                  <c:v>578.05989399999999</c:v>
                </c:pt>
                <c:pt idx="579">
                  <c:v>579.0600629999999</c:v>
                </c:pt>
                <c:pt idx="580">
                  <c:v>580.06020599999988</c:v>
                </c:pt>
                <c:pt idx="581">
                  <c:v>581.06032299999993</c:v>
                </c:pt>
                <c:pt idx="582">
                  <c:v>582.06041199999993</c:v>
                </c:pt>
                <c:pt idx="583">
                  <c:v>583.060475</c:v>
                </c:pt>
                <c:pt idx="584">
                  <c:v>584.06050999999991</c:v>
                </c:pt>
                <c:pt idx="585">
                  <c:v>585.06051699999989</c:v>
                </c:pt>
                <c:pt idx="586">
                  <c:v>586.06066499999986</c:v>
                </c:pt>
                <c:pt idx="587">
                  <c:v>587.06078300000001</c:v>
                </c:pt>
                <c:pt idx="588">
                  <c:v>588.06087200000002</c:v>
                </c:pt>
                <c:pt idx="589">
                  <c:v>589.06092899999987</c:v>
                </c:pt>
                <c:pt idx="590">
                  <c:v>590.06095499999992</c:v>
                </c:pt>
                <c:pt idx="591">
                  <c:v>591.06111899999985</c:v>
                </c:pt>
                <c:pt idx="592">
                  <c:v>592.06124999999986</c:v>
                </c:pt>
                <c:pt idx="593">
                  <c:v>593.06134699999996</c:v>
                </c:pt>
                <c:pt idx="594">
                  <c:v>594.06140999999991</c:v>
                </c:pt>
                <c:pt idx="595">
                  <c:v>595.06143799999984</c:v>
                </c:pt>
                <c:pt idx="596">
                  <c:v>596.06159999999988</c:v>
                </c:pt>
                <c:pt idx="597">
                  <c:v>597.06172699999991</c:v>
                </c:pt>
                <c:pt idx="598">
                  <c:v>598.06181699999991</c:v>
                </c:pt>
                <c:pt idx="599">
                  <c:v>599.06187</c:v>
                </c:pt>
                <c:pt idx="600">
                  <c:v>600.06188599999996</c:v>
                </c:pt>
                <c:pt idx="601">
                  <c:v>601.06203399999993</c:v>
                </c:pt>
                <c:pt idx="602">
                  <c:v>602.06214299999988</c:v>
                </c:pt>
                <c:pt idx="603">
                  <c:v>603.06221499999981</c:v>
                </c:pt>
                <c:pt idx="604">
                  <c:v>604.06224699999984</c:v>
                </c:pt>
                <c:pt idx="605">
                  <c:v>605.06241099999988</c:v>
                </c:pt>
                <c:pt idx="606">
                  <c:v>606.06253499999991</c:v>
                </c:pt>
                <c:pt idx="607">
                  <c:v>607.06262099999981</c:v>
                </c:pt>
                <c:pt idx="608">
                  <c:v>608.0626679999998</c:v>
                </c:pt>
                <c:pt idx="609">
                  <c:v>609.06267799999989</c:v>
                </c:pt>
                <c:pt idx="610">
                  <c:v>610.06282199999987</c:v>
                </c:pt>
                <c:pt idx="611">
                  <c:v>611.06293099999994</c:v>
                </c:pt>
                <c:pt idx="612">
                  <c:v>612.06300699999997</c:v>
                </c:pt>
                <c:pt idx="613">
                  <c:v>613.06304999999998</c:v>
                </c:pt>
                <c:pt idx="614">
                  <c:v>614.06306399999994</c:v>
                </c:pt>
                <c:pt idx="615">
                  <c:v>615.06321899999989</c:v>
                </c:pt>
                <c:pt idx="616">
                  <c:v>616.06334800000002</c:v>
                </c:pt>
                <c:pt idx="617">
                  <c:v>617.06344999999999</c:v>
                </c:pt>
                <c:pt idx="618">
                  <c:v>618.0635289999999</c:v>
                </c:pt>
                <c:pt idx="619">
                  <c:v>619.06358499999999</c:v>
                </c:pt>
                <c:pt idx="620">
                  <c:v>620.0636199999999</c:v>
                </c:pt>
                <c:pt idx="621">
                  <c:v>621.06363499999998</c:v>
                </c:pt>
                <c:pt idx="622">
                  <c:v>622.06380200000001</c:v>
                </c:pt>
                <c:pt idx="623">
                  <c:v>623.06395099999997</c:v>
                </c:pt>
                <c:pt idx="624">
                  <c:v>624.06408299999998</c:v>
                </c:pt>
                <c:pt idx="625">
                  <c:v>625.06419999999991</c:v>
                </c:pt>
                <c:pt idx="626">
                  <c:v>626.064302</c:v>
                </c:pt>
                <c:pt idx="627">
                  <c:v>627.06439</c:v>
                </c:pt>
                <c:pt idx="628">
                  <c:v>628.06446499999993</c:v>
                </c:pt>
                <c:pt idx="629">
                  <c:v>629.06452699999988</c:v>
                </c:pt>
                <c:pt idx="630">
                  <c:v>630.06457899999998</c:v>
                </c:pt>
                <c:pt idx="631">
                  <c:v>631.06461999999988</c:v>
                </c:pt>
                <c:pt idx="632">
                  <c:v>632.0646539999999</c:v>
                </c:pt>
                <c:pt idx="633">
                  <c:v>633.06468299999983</c:v>
                </c:pt>
                <c:pt idx="634">
                  <c:v>634.06470899999999</c:v>
                </c:pt>
                <c:pt idx="635">
                  <c:v>635.06473500000004</c:v>
                </c:pt>
                <c:pt idx="636">
                  <c:v>636.06476499999997</c:v>
                </c:pt>
                <c:pt idx="637">
                  <c:v>637.06480199999999</c:v>
                </c:pt>
                <c:pt idx="638">
                  <c:v>638.06484899999998</c:v>
                </c:pt>
                <c:pt idx="639">
                  <c:v>639.06490899999983</c:v>
                </c:pt>
                <c:pt idx="640">
                  <c:v>640.06498599999998</c:v>
                </c:pt>
                <c:pt idx="641">
                  <c:v>641.06508199999996</c:v>
                </c:pt>
                <c:pt idx="642">
                  <c:v>642.06520099999989</c:v>
                </c:pt>
                <c:pt idx="643">
                  <c:v>643.06534399999998</c:v>
                </c:pt>
                <c:pt idx="644">
                  <c:v>644.06534499999998</c:v>
                </c:pt>
                <c:pt idx="645">
                  <c:v>645.06537600000001</c:v>
                </c:pt>
                <c:pt idx="646">
                  <c:v>646.06543999999997</c:v>
                </c:pt>
                <c:pt idx="647">
                  <c:v>647.06553799999983</c:v>
                </c:pt>
                <c:pt idx="648">
                  <c:v>648.06567199999984</c:v>
                </c:pt>
                <c:pt idx="649">
                  <c:v>649.06567399999983</c:v>
                </c:pt>
                <c:pt idx="650">
                  <c:v>650.06571599999984</c:v>
                </c:pt>
                <c:pt idx="651">
                  <c:v>651.06579899999997</c:v>
                </c:pt>
                <c:pt idx="652">
                  <c:v>652.06592499999988</c:v>
                </c:pt>
                <c:pt idx="653">
                  <c:v>653.0660949999999</c:v>
                </c:pt>
                <c:pt idx="654">
                  <c:v>654.0661399999999</c:v>
                </c:pt>
                <c:pt idx="655">
                  <c:v>655.0662329999999</c:v>
                </c:pt>
                <c:pt idx="656">
                  <c:v>656.06637599999999</c:v>
                </c:pt>
                <c:pt idx="657">
                  <c:v>657.06639999999993</c:v>
                </c:pt>
                <c:pt idx="658">
                  <c:v>658.06647799999996</c:v>
                </c:pt>
                <c:pt idx="659">
                  <c:v>659.06661299999985</c:v>
                </c:pt>
                <c:pt idx="660">
                  <c:v>660.0666379999999</c:v>
                </c:pt>
                <c:pt idx="661">
                  <c:v>661.06672499999991</c:v>
                </c:pt>
                <c:pt idx="662">
                  <c:v>662.06687699999998</c:v>
                </c:pt>
                <c:pt idx="663">
                  <c:v>663.06692699999985</c:v>
                </c:pt>
                <c:pt idx="664">
                  <c:v>664.06704699999989</c:v>
                </c:pt>
                <c:pt idx="665">
                  <c:v>665.06706999999972</c:v>
                </c:pt>
                <c:pt idx="666">
                  <c:v>666.06716799999981</c:v>
                </c:pt>
                <c:pt idx="667">
                  <c:v>667.06717299999991</c:v>
                </c:pt>
                <c:pt idx="668">
                  <c:v>668.06725699999981</c:v>
                </c:pt>
                <c:pt idx="669">
                  <c:v>669.06742299999985</c:v>
                </c:pt>
                <c:pt idx="670">
                  <c:v>670.06750099999988</c:v>
                </c:pt>
                <c:pt idx="671">
                  <c:v>671.06766399999981</c:v>
                </c:pt>
                <c:pt idx="672">
                  <c:v>672.06774399999983</c:v>
                </c:pt>
                <c:pt idx="673">
                  <c:v>673.06790999999987</c:v>
                </c:pt>
                <c:pt idx="674">
                  <c:v>674.06799599999988</c:v>
                </c:pt>
                <c:pt idx="675">
                  <c:v>675.06800199999998</c:v>
                </c:pt>
                <c:pt idx="676">
                  <c:v>676.06809799999996</c:v>
                </c:pt>
                <c:pt idx="677">
                  <c:v>677.06811699999992</c:v>
                </c:pt>
                <c:pt idx="678">
                  <c:v>678.06822799999986</c:v>
                </c:pt>
                <c:pt idx="679">
                  <c:v>679.06826399999989</c:v>
                </c:pt>
                <c:pt idx="680">
                  <c:v>680.06839500000001</c:v>
                </c:pt>
                <c:pt idx="681">
                  <c:v>681.06845299999998</c:v>
                </c:pt>
                <c:pt idx="682">
                  <c:v>682.06860799999993</c:v>
                </c:pt>
                <c:pt idx="683">
                  <c:v>683.06869200000006</c:v>
                </c:pt>
                <c:pt idx="684">
                  <c:v>684.06870700000002</c:v>
                </c:pt>
                <c:pt idx="685">
                  <c:v>685.06882299999984</c:v>
                </c:pt>
                <c:pt idx="686">
                  <c:v>686.06887300000005</c:v>
                </c:pt>
                <c:pt idx="687">
                  <c:v>687.06902599999989</c:v>
                </c:pt>
                <c:pt idx="688">
                  <c:v>688.0691149999999</c:v>
                </c:pt>
                <c:pt idx="689">
                  <c:v>689.06914099999983</c:v>
                </c:pt>
                <c:pt idx="690">
                  <c:v>690.06927599999983</c:v>
                </c:pt>
                <c:pt idx="691">
                  <c:v>691.06934999999999</c:v>
                </c:pt>
                <c:pt idx="692">
                  <c:v>692.06936299999984</c:v>
                </c:pt>
                <c:pt idx="693">
                  <c:v>693.06948699999998</c:v>
                </c:pt>
                <c:pt idx="694">
                  <c:v>694.06955199999993</c:v>
                </c:pt>
                <c:pt idx="695">
                  <c:v>695.06955899999991</c:v>
                </c:pt>
                <c:pt idx="696">
                  <c:v>696.06967899999984</c:v>
                </c:pt>
                <c:pt idx="697">
                  <c:v>697.06974300000002</c:v>
                </c:pt>
                <c:pt idx="698">
                  <c:v>698.06975</c:v>
                </c:pt>
                <c:pt idx="699">
                  <c:v>699.06987200000003</c:v>
                </c:pt>
                <c:pt idx="700">
                  <c:v>700.06993799999998</c:v>
                </c:pt>
                <c:pt idx="701">
                  <c:v>701.06994899999984</c:v>
                </c:pt>
                <c:pt idx="702">
                  <c:v>702.07007500000009</c:v>
                </c:pt>
                <c:pt idx="703">
                  <c:v>703.07014600000002</c:v>
                </c:pt>
                <c:pt idx="704">
                  <c:v>704.07016399999998</c:v>
                </c:pt>
                <c:pt idx="705">
                  <c:v>705.07029899999998</c:v>
                </c:pt>
                <c:pt idx="706">
                  <c:v>706.07038200000011</c:v>
                </c:pt>
                <c:pt idx="707">
                  <c:v>707.07041200000003</c:v>
                </c:pt>
                <c:pt idx="708">
                  <c:v>708.070561</c:v>
                </c:pt>
                <c:pt idx="709">
                  <c:v>709.07065799999998</c:v>
                </c:pt>
                <c:pt idx="710">
                  <c:v>710.0707020000001</c:v>
                </c:pt>
                <c:pt idx="711">
                  <c:v>711.07086800000002</c:v>
                </c:pt>
                <c:pt idx="712">
                  <c:v>712.07098100000007</c:v>
                </c:pt>
                <c:pt idx="713">
                  <c:v>713.07104400000003</c:v>
                </c:pt>
                <c:pt idx="714">
                  <c:v>714.071056</c:v>
                </c:pt>
                <c:pt idx="715">
                  <c:v>715.071189</c:v>
                </c:pt>
                <c:pt idx="716">
                  <c:v>716.07127100000002</c:v>
                </c:pt>
                <c:pt idx="717">
                  <c:v>717.07130299999994</c:v>
                </c:pt>
                <c:pt idx="718">
                  <c:v>718.07145500000001</c:v>
                </c:pt>
                <c:pt idx="719">
                  <c:v>719.07155799999998</c:v>
                </c:pt>
                <c:pt idx="720">
                  <c:v>720.07160999999996</c:v>
                </c:pt>
                <c:pt idx="721">
                  <c:v>721.07161099999996</c:v>
                </c:pt>
                <c:pt idx="722">
                  <c:v>722.07173300000011</c:v>
                </c:pt>
                <c:pt idx="723">
                  <c:v>723.07180400000004</c:v>
                </c:pt>
                <c:pt idx="724">
                  <c:v>724.07182299999999</c:v>
                </c:pt>
                <c:pt idx="725">
                  <c:v>725.07196399999998</c:v>
                </c:pt>
                <c:pt idx="726">
                  <c:v>726.07205299999998</c:v>
                </c:pt>
                <c:pt idx="727">
                  <c:v>727.072091</c:v>
                </c:pt>
                <c:pt idx="728">
                  <c:v>728.07224900000006</c:v>
                </c:pt>
                <c:pt idx="729">
                  <c:v>729.07235500000002</c:v>
                </c:pt>
                <c:pt idx="730">
                  <c:v>730.07240999999999</c:v>
                </c:pt>
                <c:pt idx="731">
                  <c:v>731.07241199999999</c:v>
                </c:pt>
                <c:pt idx="732">
                  <c:v>732.07253500000002</c:v>
                </c:pt>
                <c:pt idx="733">
                  <c:v>733.07260499999984</c:v>
                </c:pt>
                <c:pt idx="734">
                  <c:v>734.07262299999991</c:v>
                </c:pt>
                <c:pt idx="735">
                  <c:v>735.07276000000002</c:v>
                </c:pt>
                <c:pt idx="736">
                  <c:v>736.07284400000003</c:v>
                </c:pt>
                <c:pt idx="737">
                  <c:v>737.07287400000007</c:v>
                </c:pt>
                <c:pt idx="738">
                  <c:v>738.07302100000004</c:v>
                </c:pt>
                <c:pt idx="739">
                  <c:v>739.07311400000003</c:v>
                </c:pt>
                <c:pt idx="740">
                  <c:v>740.07315100000005</c:v>
                </c:pt>
                <c:pt idx="741">
                  <c:v>741.07330500000012</c:v>
                </c:pt>
                <c:pt idx="742">
                  <c:v>742.0734030000001</c:v>
                </c:pt>
                <c:pt idx="743">
                  <c:v>743.0734460000001</c:v>
                </c:pt>
                <c:pt idx="744">
                  <c:v>744.07360400000005</c:v>
                </c:pt>
                <c:pt idx="745">
                  <c:v>745.07370500000013</c:v>
                </c:pt>
                <c:pt idx="746">
                  <c:v>746.07375000000013</c:v>
                </c:pt>
                <c:pt idx="747">
                  <c:v>747.07390900000007</c:v>
                </c:pt>
                <c:pt idx="748">
                  <c:v>748.07401200000004</c:v>
                </c:pt>
                <c:pt idx="749">
                  <c:v>749.07405600000004</c:v>
                </c:pt>
                <c:pt idx="750">
                  <c:v>750.07421399999998</c:v>
                </c:pt>
                <c:pt idx="751">
                  <c:v>751.07432300000005</c:v>
                </c:pt>
                <c:pt idx="752">
                  <c:v>752.07446300000004</c:v>
                </c:pt>
                <c:pt idx="753">
                  <c:v>753.07453400000009</c:v>
                </c:pt>
                <c:pt idx="754">
                  <c:v>754.07458999999994</c:v>
                </c:pt>
                <c:pt idx="755">
                  <c:v>755.07467200000008</c:v>
                </c:pt>
                <c:pt idx="756">
                  <c:v>756.07480700000008</c:v>
                </c:pt>
                <c:pt idx="757">
                  <c:v>757.0748430000001</c:v>
                </c:pt>
                <c:pt idx="758">
                  <c:v>758.07497000000012</c:v>
                </c:pt>
                <c:pt idx="759">
                  <c:v>759.07503300000008</c:v>
                </c:pt>
                <c:pt idx="760">
                  <c:v>760.07503999999994</c:v>
                </c:pt>
                <c:pt idx="761">
                  <c:v>761.07517499999994</c:v>
                </c:pt>
                <c:pt idx="762">
                  <c:v>762.07527000000005</c:v>
                </c:pt>
                <c:pt idx="763">
                  <c:v>763.07533300000011</c:v>
                </c:pt>
                <c:pt idx="764">
                  <c:v>764.07536700000003</c:v>
                </c:pt>
                <c:pt idx="765">
                  <c:v>765.07537600000012</c:v>
                </c:pt>
                <c:pt idx="766">
                  <c:v>766.07553900000005</c:v>
                </c:pt>
                <c:pt idx="767">
                  <c:v>767.07568400000002</c:v>
                </c:pt>
                <c:pt idx="768">
                  <c:v>768.07581400000004</c:v>
                </c:pt>
                <c:pt idx="769">
                  <c:v>769.07592899999997</c:v>
                </c:pt>
                <c:pt idx="770">
                  <c:v>770.07602699999984</c:v>
                </c:pt>
                <c:pt idx="771">
                  <c:v>771.07611099999997</c:v>
                </c:pt>
                <c:pt idx="772">
                  <c:v>772.07618100000002</c:v>
                </c:pt>
                <c:pt idx="773">
                  <c:v>773.07623899999999</c:v>
                </c:pt>
                <c:pt idx="774">
                  <c:v>774.07628799999998</c:v>
                </c:pt>
                <c:pt idx="775">
                  <c:v>775.07632799999999</c:v>
                </c:pt>
                <c:pt idx="776">
                  <c:v>776.07649800000002</c:v>
                </c:pt>
                <c:pt idx="777">
                  <c:v>777.07652199999984</c:v>
                </c:pt>
                <c:pt idx="778">
                  <c:v>778.07669199999998</c:v>
                </c:pt>
                <c:pt idx="779">
                  <c:v>779.07680400000004</c:v>
                </c:pt>
                <c:pt idx="780">
                  <c:v>780.07684099999994</c:v>
                </c:pt>
                <c:pt idx="781">
                  <c:v>781.07696799999997</c:v>
                </c:pt>
                <c:pt idx="782">
                  <c:v>782.07700499999999</c:v>
                </c:pt>
                <c:pt idx="783">
                  <c:v>783.07711999999992</c:v>
                </c:pt>
                <c:pt idx="784">
                  <c:v>784.077135</c:v>
                </c:pt>
                <c:pt idx="785">
                  <c:v>785.0772189999999</c:v>
                </c:pt>
                <c:pt idx="786">
                  <c:v>786.07736999999997</c:v>
                </c:pt>
                <c:pt idx="787">
                  <c:v>787.07740899999999</c:v>
                </c:pt>
                <c:pt idx="788">
                  <c:v>788.07750999999996</c:v>
                </c:pt>
                <c:pt idx="789">
                  <c:v>789.07767000000001</c:v>
                </c:pt>
                <c:pt idx="790">
                  <c:v>790.07771100000002</c:v>
                </c:pt>
                <c:pt idx="791">
                  <c:v>791.07780600000001</c:v>
                </c:pt>
                <c:pt idx="792">
                  <c:v>792.07795199999998</c:v>
                </c:pt>
                <c:pt idx="793">
                  <c:v>793.07797400000004</c:v>
                </c:pt>
                <c:pt idx="794">
                  <c:v>794.07804300000009</c:v>
                </c:pt>
                <c:pt idx="795">
                  <c:v>795.07816000000003</c:v>
                </c:pt>
                <c:pt idx="796">
                  <c:v>796.07832200000007</c:v>
                </c:pt>
                <c:pt idx="797">
                  <c:v>797.0783560000001</c:v>
                </c:pt>
                <c:pt idx="798">
                  <c:v>798.07843300000013</c:v>
                </c:pt>
                <c:pt idx="799">
                  <c:v>799.07855300000017</c:v>
                </c:pt>
                <c:pt idx="800">
                  <c:v>800.0787140000001</c:v>
                </c:pt>
                <c:pt idx="801">
                  <c:v>801.07874100000015</c:v>
                </c:pt>
                <c:pt idx="802">
                  <c:v>802.07880800000009</c:v>
                </c:pt>
                <c:pt idx="803">
                  <c:v>803.07891300000017</c:v>
                </c:pt>
                <c:pt idx="804">
                  <c:v>804.07905600000004</c:v>
                </c:pt>
                <c:pt idx="805">
                  <c:v>805.07906000000003</c:v>
                </c:pt>
                <c:pt idx="806">
                  <c:v>806.07909700000005</c:v>
                </c:pt>
                <c:pt idx="807">
                  <c:v>807.07916699999998</c:v>
                </c:pt>
                <c:pt idx="808">
                  <c:v>808.07926799999996</c:v>
                </c:pt>
                <c:pt idx="809">
                  <c:v>809.07939800000008</c:v>
                </c:pt>
                <c:pt idx="810">
                  <c:v>810.07955800000002</c:v>
                </c:pt>
                <c:pt idx="811">
                  <c:v>811.07956999999999</c:v>
                </c:pt>
                <c:pt idx="812">
                  <c:v>812.07961</c:v>
                </c:pt>
                <c:pt idx="813">
                  <c:v>813.07967399999995</c:v>
                </c:pt>
                <c:pt idx="814">
                  <c:v>814.07976100000008</c:v>
                </c:pt>
                <c:pt idx="815">
                  <c:v>815.07986800000003</c:v>
                </c:pt>
                <c:pt idx="816">
                  <c:v>816.07999600000005</c:v>
                </c:pt>
                <c:pt idx="817">
                  <c:v>817.08014300000002</c:v>
                </c:pt>
                <c:pt idx="818">
                  <c:v>818.08030699999995</c:v>
                </c:pt>
                <c:pt idx="819">
                  <c:v>819.08031400000004</c:v>
                </c:pt>
                <c:pt idx="820">
                  <c:v>820.0803350000001</c:v>
                </c:pt>
                <c:pt idx="821">
                  <c:v>821.08037100000013</c:v>
                </c:pt>
                <c:pt idx="822">
                  <c:v>822.08042</c:v>
                </c:pt>
                <c:pt idx="823">
                  <c:v>823.08048300000007</c:v>
                </c:pt>
                <c:pt idx="824">
                  <c:v>824.080558</c:v>
                </c:pt>
                <c:pt idx="825">
                  <c:v>825.08064400000001</c:v>
                </c:pt>
                <c:pt idx="826">
                  <c:v>826.0807410000001</c:v>
                </c:pt>
                <c:pt idx="827">
                  <c:v>827.08084599999995</c:v>
                </c:pt>
                <c:pt idx="828">
                  <c:v>828.08095900000001</c:v>
                </c:pt>
                <c:pt idx="829">
                  <c:v>829.08107800000005</c:v>
                </c:pt>
                <c:pt idx="830">
                  <c:v>830.08120199999996</c:v>
                </c:pt>
                <c:pt idx="831">
                  <c:v>831.08132699999999</c:v>
                </c:pt>
                <c:pt idx="832">
                  <c:v>832.08145400000001</c:v>
                </c:pt>
                <c:pt idx="833">
                  <c:v>833.08158200000003</c:v>
                </c:pt>
                <c:pt idx="834">
                  <c:v>834.08170800000005</c:v>
                </c:pt>
                <c:pt idx="835">
                  <c:v>835.08183400000007</c:v>
                </c:pt>
                <c:pt idx="836">
                  <c:v>836.08195799999999</c:v>
                </c:pt>
                <c:pt idx="837">
                  <c:v>837.08208000000002</c:v>
                </c:pt>
                <c:pt idx="838">
                  <c:v>838.08219999999983</c:v>
                </c:pt>
                <c:pt idx="839">
                  <c:v>839.08231799999999</c:v>
                </c:pt>
                <c:pt idx="840">
                  <c:v>840.08243100000004</c:v>
                </c:pt>
                <c:pt idx="841">
                  <c:v>841.082539</c:v>
                </c:pt>
                <c:pt idx="842">
                  <c:v>842.08264099999997</c:v>
                </c:pt>
                <c:pt idx="843">
                  <c:v>843.08273599999995</c:v>
                </c:pt>
                <c:pt idx="844">
                  <c:v>844.08282299999996</c:v>
                </c:pt>
                <c:pt idx="845">
                  <c:v>845.08290099999999</c:v>
                </c:pt>
                <c:pt idx="846">
                  <c:v>846.08297100000004</c:v>
                </c:pt>
                <c:pt idx="847">
                  <c:v>847.08303000000012</c:v>
                </c:pt>
                <c:pt idx="848">
                  <c:v>848.08307800000011</c:v>
                </c:pt>
                <c:pt idx="849">
                  <c:v>849.08311400000002</c:v>
                </c:pt>
                <c:pt idx="850">
                  <c:v>850.08313800000008</c:v>
                </c:pt>
                <c:pt idx="851">
                  <c:v>851.08314900000005</c:v>
                </c:pt>
                <c:pt idx="852">
                  <c:v>852.08332100000007</c:v>
                </c:pt>
                <c:pt idx="853">
                  <c:v>853.08347600000013</c:v>
                </c:pt>
                <c:pt idx="854">
                  <c:v>854.083617</c:v>
                </c:pt>
                <c:pt idx="855">
                  <c:v>855.08374100000015</c:v>
                </c:pt>
                <c:pt idx="856">
                  <c:v>856.0838490000001</c:v>
                </c:pt>
                <c:pt idx="857">
                  <c:v>857.0839410000001</c:v>
                </c:pt>
                <c:pt idx="858">
                  <c:v>858.08401500000002</c:v>
                </c:pt>
                <c:pt idx="859">
                  <c:v>859.08407200000011</c:v>
                </c:pt>
                <c:pt idx="860">
                  <c:v>860.08411100000001</c:v>
                </c:pt>
                <c:pt idx="861">
                  <c:v>861.08412999999996</c:v>
                </c:pt>
                <c:pt idx="862">
                  <c:v>862.08430600000008</c:v>
                </c:pt>
                <c:pt idx="863">
                  <c:v>863.08446100000003</c:v>
                </c:pt>
                <c:pt idx="864">
                  <c:v>864.08459400000004</c:v>
                </c:pt>
                <c:pt idx="865">
                  <c:v>865.0847050000001</c:v>
                </c:pt>
                <c:pt idx="866">
                  <c:v>866.0847930000001</c:v>
                </c:pt>
                <c:pt idx="867">
                  <c:v>867.08485700000017</c:v>
                </c:pt>
                <c:pt idx="868">
                  <c:v>868.08489700000007</c:v>
                </c:pt>
                <c:pt idx="869">
                  <c:v>869.08491300000003</c:v>
                </c:pt>
                <c:pt idx="870">
                  <c:v>870.08507999999995</c:v>
                </c:pt>
                <c:pt idx="871">
                  <c:v>871.08522099999993</c:v>
                </c:pt>
                <c:pt idx="872">
                  <c:v>872.0853350000001</c:v>
                </c:pt>
                <c:pt idx="873">
                  <c:v>873.08542199999999</c:v>
                </c:pt>
                <c:pt idx="874">
                  <c:v>874.08548100000007</c:v>
                </c:pt>
                <c:pt idx="875">
                  <c:v>875.08551199999999</c:v>
                </c:pt>
                <c:pt idx="876">
                  <c:v>876.085688</c:v>
                </c:pt>
                <c:pt idx="877">
                  <c:v>877.08583300000009</c:v>
                </c:pt>
                <c:pt idx="878">
                  <c:v>878.08594400000004</c:v>
                </c:pt>
                <c:pt idx="879">
                  <c:v>879.08601999999996</c:v>
                </c:pt>
                <c:pt idx="880">
                  <c:v>880.08606199999997</c:v>
                </c:pt>
                <c:pt idx="881">
                  <c:v>881.08606799999984</c:v>
                </c:pt>
                <c:pt idx="882">
                  <c:v>882.08621699999992</c:v>
                </c:pt>
                <c:pt idx="883">
                  <c:v>883.08632899999998</c:v>
                </c:pt>
                <c:pt idx="884">
                  <c:v>884.08640600000001</c:v>
                </c:pt>
                <c:pt idx="885">
                  <c:v>885.08644600000002</c:v>
                </c:pt>
                <c:pt idx="886">
                  <c:v>886.08644900000002</c:v>
                </c:pt>
                <c:pt idx="887">
                  <c:v>887.086592</c:v>
                </c:pt>
                <c:pt idx="888">
                  <c:v>888.08669799999996</c:v>
                </c:pt>
                <c:pt idx="889">
                  <c:v>889.08676500000001</c:v>
                </c:pt>
                <c:pt idx="890">
                  <c:v>890.08679500000005</c:v>
                </c:pt>
                <c:pt idx="891">
                  <c:v>891.08696599999996</c:v>
                </c:pt>
                <c:pt idx="892">
                  <c:v>892.08709899999997</c:v>
                </c:pt>
                <c:pt idx="893">
                  <c:v>893.08719399999984</c:v>
                </c:pt>
                <c:pt idx="894">
                  <c:v>894.08725099999992</c:v>
                </c:pt>
                <c:pt idx="895">
                  <c:v>895.08726999999988</c:v>
                </c:pt>
                <c:pt idx="896">
                  <c:v>896.08742799999993</c:v>
                </c:pt>
                <c:pt idx="897">
                  <c:v>897.08754599999997</c:v>
                </c:pt>
                <c:pt idx="898">
                  <c:v>898.08762599999989</c:v>
                </c:pt>
                <c:pt idx="899">
                  <c:v>899.08766799999989</c:v>
                </c:pt>
                <c:pt idx="900">
                  <c:v>900.08766799999989</c:v>
                </c:pt>
                <c:pt idx="901">
                  <c:v>901.087806</c:v>
                </c:pt>
                <c:pt idx="902">
                  <c:v>902.08790399999998</c:v>
                </c:pt>
                <c:pt idx="903">
                  <c:v>903.08795899999996</c:v>
                </c:pt>
                <c:pt idx="904">
                  <c:v>904.08796799999993</c:v>
                </c:pt>
                <c:pt idx="905">
                  <c:v>905.08811000000003</c:v>
                </c:pt>
                <c:pt idx="906">
                  <c:v>906.08820600000001</c:v>
                </c:pt>
                <c:pt idx="907">
                  <c:v>907.088255</c:v>
                </c:pt>
                <c:pt idx="908">
                  <c:v>908.088258</c:v>
                </c:pt>
                <c:pt idx="909">
                  <c:v>909.08839200000011</c:v>
                </c:pt>
                <c:pt idx="910">
                  <c:v>910.08847700000013</c:v>
                </c:pt>
                <c:pt idx="911">
                  <c:v>911.08851300000003</c:v>
                </c:pt>
                <c:pt idx="912">
                  <c:v>912.08867700000008</c:v>
                </c:pt>
                <c:pt idx="913">
                  <c:v>913.08879000000013</c:v>
                </c:pt>
                <c:pt idx="914">
                  <c:v>914.08885400000008</c:v>
                </c:pt>
                <c:pt idx="915">
                  <c:v>915.08886800000005</c:v>
                </c:pt>
                <c:pt idx="916">
                  <c:v>916.08900900000003</c:v>
                </c:pt>
                <c:pt idx="917">
                  <c:v>917.08910000000003</c:v>
                </c:pt>
                <c:pt idx="918">
                  <c:v>918.08913900000005</c:v>
                </c:pt>
                <c:pt idx="919">
                  <c:v>919.08930500000008</c:v>
                </c:pt>
                <c:pt idx="920">
                  <c:v>920.08941800000002</c:v>
                </c:pt>
                <c:pt idx="921">
                  <c:v>921.0894770000001</c:v>
                </c:pt>
                <c:pt idx="922">
                  <c:v>922.08948100000009</c:v>
                </c:pt>
                <c:pt idx="923">
                  <c:v>923.089607</c:v>
                </c:pt>
                <c:pt idx="924">
                  <c:v>924.08967600000005</c:v>
                </c:pt>
                <c:pt idx="925">
                  <c:v>925.08968700000003</c:v>
                </c:pt>
                <c:pt idx="926">
                  <c:v>926.08981600000004</c:v>
                </c:pt>
                <c:pt idx="927">
                  <c:v>927.08988500000009</c:v>
                </c:pt>
                <c:pt idx="928">
                  <c:v>928.08989300000007</c:v>
                </c:pt>
                <c:pt idx="929">
                  <c:v>929.09001599999999</c:v>
                </c:pt>
                <c:pt idx="930">
                  <c:v>930.09007699999995</c:v>
                </c:pt>
                <c:pt idx="931">
                  <c:v>931.09025399999996</c:v>
                </c:pt>
                <c:pt idx="932">
                  <c:v>932.09036800000001</c:v>
                </c:pt>
                <c:pt idx="933">
                  <c:v>933.090418</c:v>
                </c:pt>
                <c:pt idx="934">
                  <c:v>934.09058000000005</c:v>
                </c:pt>
                <c:pt idx="935">
                  <c:v>935.09067700000003</c:v>
                </c:pt>
                <c:pt idx="936">
                  <c:v>936.09070699999995</c:v>
                </c:pt>
                <c:pt idx="937">
                  <c:v>937.09084499999994</c:v>
                </c:pt>
                <c:pt idx="938">
                  <c:v>938.090912</c:v>
                </c:pt>
                <c:pt idx="939">
                  <c:v>939.09108700000002</c:v>
                </c:pt>
                <c:pt idx="940">
                  <c:v>940.09119099999998</c:v>
                </c:pt>
                <c:pt idx="941">
                  <c:v>941.0912229999999</c:v>
                </c:pt>
                <c:pt idx="942">
                  <c:v>942.09136100000001</c:v>
                </c:pt>
                <c:pt idx="943">
                  <c:v>943.09142499999996</c:v>
                </c:pt>
                <c:pt idx="944">
                  <c:v>944.09159499999998</c:v>
                </c:pt>
                <c:pt idx="945">
                  <c:v>945.09168999999997</c:v>
                </c:pt>
                <c:pt idx="946">
                  <c:v>946.09170900000004</c:v>
                </c:pt>
                <c:pt idx="947">
                  <c:v>947.09183100000007</c:v>
                </c:pt>
                <c:pt idx="948">
                  <c:v>948.09187999999995</c:v>
                </c:pt>
                <c:pt idx="949">
                  <c:v>949.09203200000002</c:v>
                </c:pt>
                <c:pt idx="950">
                  <c:v>950.09210700000006</c:v>
                </c:pt>
                <c:pt idx="951">
                  <c:v>951.09212099999991</c:v>
                </c:pt>
                <c:pt idx="952">
                  <c:v>952.09228499999983</c:v>
                </c:pt>
                <c:pt idx="953">
                  <c:v>953.09244699999999</c:v>
                </c:pt>
                <c:pt idx="954">
                  <c:v>954.09244899999999</c:v>
                </c:pt>
                <c:pt idx="955">
                  <c:v>955.092488</c:v>
                </c:pt>
                <c:pt idx="956">
                  <c:v>956.092581</c:v>
                </c:pt>
                <c:pt idx="957">
                  <c:v>957.09274000000005</c:v>
                </c:pt>
                <c:pt idx="958">
                  <c:v>958.09280000000001</c:v>
                </c:pt>
                <c:pt idx="959">
                  <c:v>959.09294899999998</c:v>
                </c:pt>
                <c:pt idx="960">
                  <c:v>960.09301500000004</c:v>
                </c:pt>
                <c:pt idx="961">
                  <c:v>961.09318699999994</c:v>
                </c:pt>
                <c:pt idx="962">
                  <c:v>962.09329300000002</c:v>
                </c:pt>
                <c:pt idx="963">
                  <c:v>963.09333900000013</c:v>
                </c:pt>
                <c:pt idx="964">
                  <c:v>964.09351200000003</c:v>
                </c:pt>
                <c:pt idx="965">
                  <c:v>965.09363599999995</c:v>
                </c:pt>
                <c:pt idx="966">
                  <c:v>966.09371800000008</c:v>
                </c:pt>
                <c:pt idx="967">
                  <c:v>967.09376300000008</c:v>
                </c:pt>
                <c:pt idx="968">
                  <c:v>968.09377700000016</c:v>
                </c:pt>
                <c:pt idx="969">
                  <c:v>969.09394700000007</c:v>
                </c:pt>
                <c:pt idx="970">
                  <c:v>970.09409600000004</c:v>
                </c:pt>
                <c:pt idx="971">
                  <c:v>971.09422799999993</c:v>
                </c:pt>
                <c:pt idx="972">
                  <c:v>972.0943420000001</c:v>
                </c:pt>
                <c:pt idx="973">
                  <c:v>973.09443900000008</c:v>
                </c:pt>
                <c:pt idx="974">
                  <c:v>974.09451999999999</c:v>
                </c:pt>
                <c:pt idx="975">
                  <c:v>975.09458299999994</c:v>
                </c:pt>
                <c:pt idx="976">
                  <c:v>976.09462799999983</c:v>
                </c:pt>
                <c:pt idx="977">
                  <c:v>977.094652</c:v>
                </c:pt>
                <c:pt idx="978">
                  <c:v>978.09465499999999</c:v>
                </c:pt>
                <c:pt idx="979">
                  <c:v>979.09481500000004</c:v>
                </c:pt>
                <c:pt idx="980">
                  <c:v>980.09495100000004</c:v>
                </c:pt>
                <c:pt idx="981">
                  <c:v>981.09505899999999</c:v>
                </c:pt>
                <c:pt idx="982">
                  <c:v>982.09513600000002</c:v>
                </c:pt>
                <c:pt idx="983">
                  <c:v>983.09518100000003</c:v>
                </c:pt>
                <c:pt idx="984">
                  <c:v>984.09519299999999</c:v>
                </c:pt>
                <c:pt idx="985">
                  <c:v>985.09536100000003</c:v>
                </c:pt>
                <c:pt idx="986">
                  <c:v>986.09551299999998</c:v>
                </c:pt>
                <c:pt idx="987">
                  <c:v>987.09565599999996</c:v>
                </c:pt>
                <c:pt idx="988">
                  <c:v>988.09579599999995</c:v>
                </c:pt>
                <c:pt idx="989">
                  <c:v>989.09593900000004</c:v>
                </c:pt>
                <c:pt idx="990">
                  <c:v>990.09608800000001</c:v>
                </c:pt>
                <c:pt idx="991">
                  <c:v>991.09624899999983</c:v>
                </c:pt>
                <c:pt idx="992">
                  <c:v>992.09642599999984</c:v>
                </c:pt>
                <c:pt idx="993">
                  <c:v>993.09643900000003</c:v>
                </c:pt>
                <c:pt idx="994">
                  <c:v>994.09647199999995</c:v>
                </c:pt>
                <c:pt idx="995">
                  <c:v>995.09652699999992</c:v>
                </c:pt>
                <c:pt idx="996">
                  <c:v>996.09660499999984</c:v>
                </c:pt>
                <c:pt idx="997">
                  <c:v>997.09670600000004</c:v>
                </c:pt>
                <c:pt idx="998">
                  <c:v>998.09682799999996</c:v>
                </c:pt>
                <c:pt idx="999">
                  <c:v>999.09697500000004</c:v>
                </c:pt>
                <c:pt idx="1000">
                  <c:v>1000.097145</c:v>
                </c:pt>
                <c:pt idx="1001">
                  <c:v>1001.0971559999999</c:v>
                </c:pt>
                <c:pt idx="1002">
                  <c:v>1002.09719</c:v>
                </c:pt>
                <c:pt idx="1003">
                  <c:v>1003.0972429999999</c:v>
                </c:pt>
                <c:pt idx="1004">
                  <c:v>1004.097317</c:v>
                </c:pt>
                <c:pt idx="1005">
                  <c:v>1005.097409</c:v>
                </c:pt>
                <c:pt idx="1006">
                  <c:v>1006.0975179999999</c:v>
                </c:pt>
                <c:pt idx="1007">
                  <c:v>1007.097641</c:v>
                </c:pt>
                <c:pt idx="1008">
                  <c:v>1008.0977799999999</c:v>
                </c:pt>
                <c:pt idx="1009">
                  <c:v>1009.097935</c:v>
                </c:pt>
                <c:pt idx="1010">
                  <c:v>1010.098106</c:v>
                </c:pt>
                <c:pt idx="1011">
                  <c:v>1011.098108</c:v>
                </c:pt>
                <c:pt idx="1012">
                  <c:v>1012.098124</c:v>
                </c:pt>
                <c:pt idx="1013">
                  <c:v>1013.098154</c:v>
                </c:pt>
                <c:pt idx="1014">
                  <c:v>1014.098199</c:v>
                </c:pt>
                <c:pt idx="1015">
                  <c:v>1015.098259</c:v>
                </c:pt>
                <c:pt idx="1016">
                  <c:v>1016.0983350000001</c:v>
                </c:pt>
                <c:pt idx="1017">
                  <c:v>1017.0984320000001</c:v>
                </c:pt>
                <c:pt idx="1018">
                  <c:v>1018.098553</c:v>
                </c:pt>
                <c:pt idx="1019">
                  <c:v>1019.0987020000001</c:v>
                </c:pt>
                <c:pt idx="1020">
                  <c:v>1020.0988830000001</c:v>
                </c:pt>
                <c:pt idx="1021">
                  <c:v>1021.098915</c:v>
                </c:pt>
                <c:pt idx="1022">
                  <c:v>1022.0989850000001</c:v>
                </c:pt>
                <c:pt idx="1023">
                  <c:v>1023.099097</c:v>
                </c:pt>
                <c:pt idx="1024">
                  <c:v>1024.0992530000001</c:v>
                </c:pt>
                <c:pt idx="1025">
                  <c:v>1025.0992699999999</c:v>
                </c:pt>
                <c:pt idx="1026">
                  <c:v>1026.0993329999997</c:v>
                </c:pt>
                <c:pt idx="1027">
                  <c:v>1027.0994419999997</c:v>
                </c:pt>
                <c:pt idx="1028">
                  <c:v>1028.0995969999999</c:v>
                </c:pt>
                <c:pt idx="1029">
                  <c:v>1029.099618</c:v>
                </c:pt>
                <c:pt idx="1030">
                  <c:v>1030.099686</c:v>
                </c:pt>
                <c:pt idx="1031">
                  <c:v>1031.099802</c:v>
                </c:pt>
                <c:pt idx="1032">
                  <c:v>1032.099964</c:v>
                </c:pt>
                <c:pt idx="1033">
                  <c:v>1033.0999879999999</c:v>
                </c:pt>
                <c:pt idx="1034">
                  <c:v>1034.1000570000001</c:v>
                </c:pt>
                <c:pt idx="1035">
                  <c:v>1035.100171</c:v>
                </c:pt>
                <c:pt idx="1036">
                  <c:v>1036.1003299999998</c:v>
                </c:pt>
                <c:pt idx="1037">
                  <c:v>1037.1003489999998</c:v>
                </c:pt>
                <c:pt idx="1038">
                  <c:v>1038.1004139999998</c:v>
                </c:pt>
                <c:pt idx="1039">
                  <c:v>1039.100522</c:v>
                </c:pt>
                <c:pt idx="1040">
                  <c:v>1040.1006709999999</c:v>
                </c:pt>
                <c:pt idx="1041">
                  <c:v>1041.100676</c:v>
                </c:pt>
                <c:pt idx="1042">
                  <c:v>1042.100725</c:v>
                </c:pt>
                <c:pt idx="1043">
                  <c:v>1043.1008159999999</c:v>
                </c:pt>
                <c:pt idx="1044">
                  <c:v>1044.1009509999999</c:v>
                </c:pt>
                <c:pt idx="1045">
                  <c:v>1045.1011299999998</c:v>
                </c:pt>
                <c:pt idx="1046">
                  <c:v>1046.1011679999999</c:v>
                </c:pt>
                <c:pt idx="1047">
                  <c:v>1047.1012519999999</c:v>
                </c:pt>
                <c:pt idx="1048">
                  <c:v>1048.1013819999998</c:v>
                </c:pt>
                <c:pt idx="1049">
                  <c:v>1049.1015570000002</c:v>
                </c:pt>
                <c:pt idx="1050">
                  <c:v>1050.101592</c:v>
                </c:pt>
                <c:pt idx="1051">
                  <c:v>1051.1016709999999</c:v>
                </c:pt>
                <c:pt idx="1052">
                  <c:v>1052.1017959999999</c:v>
                </c:pt>
                <c:pt idx="1053">
                  <c:v>1053.1019679999999</c:v>
                </c:pt>
                <c:pt idx="1054">
                  <c:v>1054.1020019999999</c:v>
                </c:pt>
                <c:pt idx="1055">
                  <c:v>1055.102083</c:v>
                </c:pt>
                <c:pt idx="1056">
                  <c:v>1056.1022069999997</c:v>
                </c:pt>
                <c:pt idx="1057">
                  <c:v>1057.1023759999998</c:v>
                </c:pt>
                <c:pt idx="1058">
                  <c:v>1058.1024019999998</c:v>
                </c:pt>
                <c:pt idx="1059">
                  <c:v>1059.1024709999997</c:v>
                </c:pt>
                <c:pt idx="1060">
                  <c:v>1060.102578</c:v>
                </c:pt>
                <c:pt idx="1061">
                  <c:v>1061.1027329999997</c:v>
                </c:pt>
                <c:pt idx="1062">
                  <c:v>1062.1027449999997</c:v>
                </c:pt>
                <c:pt idx="1063">
                  <c:v>1063.102795</c:v>
                </c:pt>
                <c:pt idx="1064">
                  <c:v>1064.102883</c:v>
                </c:pt>
                <c:pt idx="1065">
                  <c:v>1065.1030079999998</c:v>
                </c:pt>
                <c:pt idx="1066">
                  <c:v>1066.103173</c:v>
                </c:pt>
                <c:pt idx="1067">
                  <c:v>1067.1031919999998</c:v>
                </c:pt>
                <c:pt idx="1068">
                  <c:v>1068.103251</c:v>
                </c:pt>
                <c:pt idx="1069">
                  <c:v>1069.1033519999999</c:v>
                </c:pt>
                <c:pt idx="1070">
                  <c:v>1070.1034979999997</c:v>
                </c:pt>
                <c:pt idx="1071">
                  <c:v>1071.103503</c:v>
                </c:pt>
                <c:pt idx="1072">
                  <c:v>1072.1035549999999</c:v>
                </c:pt>
                <c:pt idx="1073">
                  <c:v>1073.103654</c:v>
                </c:pt>
                <c:pt idx="1074">
                  <c:v>1074.1037999999999</c:v>
                </c:pt>
                <c:pt idx="1075">
                  <c:v>1075.1038059999998</c:v>
                </c:pt>
                <c:pt idx="1076">
                  <c:v>1076.1038619999999</c:v>
                </c:pt>
                <c:pt idx="1077">
                  <c:v>1077.1039679999999</c:v>
                </c:pt>
                <c:pt idx="1078">
                  <c:v>1078.1041229999998</c:v>
                </c:pt>
                <c:pt idx="1079">
                  <c:v>1079.1041379999997</c:v>
                </c:pt>
                <c:pt idx="1080">
                  <c:v>1080.1042009999999</c:v>
                </c:pt>
                <c:pt idx="1081">
                  <c:v>1081.1043139999997</c:v>
                </c:pt>
                <c:pt idx="1082">
                  <c:v>1082.1044759999997</c:v>
                </c:pt>
                <c:pt idx="1083">
                  <c:v>1083.1045019999999</c:v>
                </c:pt>
                <c:pt idx="1084">
                  <c:v>1084.1045779999999</c:v>
                </c:pt>
                <c:pt idx="1085">
                  <c:v>1085.1047059999999</c:v>
                </c:pt>
                <c:pt idx="1086">
                  <c:v>1086.104885</c:v>
                </c:pt>
                <c:pt idx="1087">
                  <c:v>1087.1049299999997</c:v>
                </c:pt>
                <c:pt idx="1088">
                  <c:v>1088.105026</c:v>
                </c:pt>
                <c:pt idx="1089">
                  <c:v>1089.1051769999999</c:v>
                </c:pt>
                <c:pt idx="1090">
                  <c:v>1090.105194</c:v>
                </c:pt>
                <c:pt idx="1091">
                  <c:v>1091.105264</c:v>
                </c:pt>
                <c:pt idx="1092">
                  <c:v>1092.105386</c:v>
                </c:pt>
                <c:pt idx="1093">
                  <c:v>1093.1055590000003</c:v>
                </c:pt>
                <c:pt idx="1094">
                  <c:v>1094.1055980000001</c:v>
                </c:pt>
                <c:pt idx="1095">
                  <c:v>1095.1056930000002</c:v>
                </c:pt>
                <c:pt idx="1096">
                  <c:v>1096.1058439999999</c:v>
                </c:pt>
                <c:pt idx="1097">
                  <c:v>1097.1058610000002</c:v>
                </c:pt>
                <c:pt idx="1098">
                  <c:v>1098.1059330000001</c:v>
                </c:pt>
                <c:pt idx="1099">
                  <c:v>1099.1060580000001</c:v>
                </c:pt>
                <c:pt idx="1100">
                  <c:v>1100.1062339999999</c:v>
                </c:pt>
                <c:pt idx="1101">
                  <c:v>1101.106272</c:v>
                </c:pt>
                <c:pt idx="1102">
                  <c:v>1102.106364</c:v>
                </c:pt>
                <c:pt idx="1103">
                  <c:v>1103.1065070000002</c:v>
                </c:pt>
                <c:pt idx="1104">
                  <c:v>1104.1065129999999</c:v>
                </c:pt>
                <c:pt idx="1105">
                  <c:v>1105.1065700000001</c:v>
                </c:pt>
                <c:pt idx="1106">
                  <c:v>1106.1066790000002</c:v>
                </c:pt>
                <c:pt idx="1107">
                  <c:v>1107.106837</c:v>
                </c:pt>
                <c:pt idx="1108">
                  <c:v>1108.1068560000001</c:v>
                </c:pt>
                <c:pt idx="1109">
                  <c:v>1109.1069259999999</c:v>
                </c:pt>
                <c:pt idx="1110">
                  <c:v>1110.107049</c:v>
                </c:pt>
                <c:pt idx="1111">
                  <c:v>1111.107225</c:v>
                </c:pt>
                <c:pt idx="1112">
                  <c:v>1112.1072610000001</c:v>
                </c:pt>
                <c:pt idx="1113">
                  <c:v>1113.1073510000001</c:v>
                </c:pt>
                <c:pt idx="1114">
                  <c:v>1114.107491</c:v>
                </c:pt>
                <c:pt idx="1115">
                  <c:v>1115.1076810000002</c:v>
                </c:pt>
                <c:pt idx="1116">
                  <c:v>1116.1077319999999</c:v>
                </c:pt>
                <c:pt idx="1117">
                  <c:v>1117.1078339999999</c:v>
                </c:pt>
                <c:pt idx="1118">
                  <c:v>1118.1079890000001</c:v>
                </c:pt>
                <c:pt idx="1119">
                  <c:v>1119.108005</c:v>
                </c:pt>
                <c:pt idx="1120">
                  <c:v>1120.108072</c:v>
                </c:pt>
                <c:pt idx="1121">
                  <c:v>1121.108189</c:v>
                </c:pt>
                <c:pt idx="1122">
                  <c:v>1122.108354</c:v>
                </c:pt>
                <c:pt idx="1123">
                  <c:v>1123.1083759999999</c:v>
                </c:pt>
                <c:pt idx="1124">
                  <c:v>1124.1084429999999</c:v>
                </c:pt>
                <c:pt idx="1125">
                  <c:v>1125.1085210000001</c:v>
                </c:pt>
                <c:pt idx="1126">
                  <c:v>1126.1085840000001</c:v>
                </c:pt>
                <c:pt idx="1127">
                  <c:v>1127.108608</c:v>
                </c:pt>
                <c:pt idx="1128">
                  <c:v>1128.1087669999999</c:v>
                </c:pt>
                <c:pt idx="1129">
                  <c:v>1129.1088549999999</c:v>
                </c:pt>
                <c:pt idx="1130">
                  <c:v>1130.1088709999999</c:v>
                </c:pt>
                <c:pt idx="1131">
                  <c:v>1131.1090079999999</c:v>
                </c:pt>
                <c:pt idx="1132">
                  <c:v>1132.1090690000001</c:v>
                </c:pt>
                <c:pt idx="1133">
                  <c:v>1133.1092479999998</c:v>
                </c:pt>
                <c:pt idx="1134">
                  <c:v>1134.1093530000001</c:v>
                </c:pt>
                <c:pt idx="1135">
                  <c:v>1135.1093839999999</c:v>
                </c:pt>
                <c:pt idx="1136">
                  <c:v>1136.1095299999999</c:v>
                </c:pt>
                <c:pt idx="1137">
                  <c:v>1137.1095989999999</c:v>
                </c:pt>
                <c:pt idx="1138">
                  <c:v>1138.10978</c:v>
                </c:pt>
                <c:pt idx="1139">
                  <c:v>1139.1098790000001</c:v>
                </c:pt>
                <c:pt idx="1140">
                  <c:v>1140.1098930000001</c:v>
                </c:pt>
                <c:pt idx="1141">
                  <c:v>1141.110015</c:v>
                </c:pt>
                <c:pt idx="1142">
                  <c:v>1142.1100489999997</c:v>
                </c:pt>
                <c:pt idx="1143">
                  <c:v>1143.1101859999999</c:v>
                </c:pt>
                <c:pt idx="1144">
                  <c:v>1144.1102329999999</c:v>
                </c:pt>
                <c:pt idx="1145">
                  <c:v>1145.1103799999999</c:v>
                </c:pt>
                <c:pt idx="1146">
                  <c:v>1146.1104329999998</c:v>
                </c:pt>
                <c:pt idx="1147">
                  <c:v>1147.1105829999999</c:v>
                </c:pt>
                <c:pt idx="1148">
                  <c:v>1148.1106379999999</c:v>
                </c:pt>
                <c:pt idx="1149">
                  <c:v>1149.110788</c:v>
                </c:pt>
                <c:pt idx="1150">
                  <c:v>1150.1108399999998</c:v>
                </c:pt>
                <c:pt idx="1151">
                  <c:v>1151.1109859999999</c:v>
                </c:pt>
                <c:pt idx="1152">
                  <c:v>1152.1110299999998</c:v>
                </c:pt>
                <c:pt idx="1153">
                  <c:v>1153.1111619999999</c:v>
                </c:pt>
                <c:pt idx="1154">
                  <c:v>1154.111189</c:v>
                </c:pt>
                <c:pt idx="1155">
                  <c:v>1155.1113029999997</c:v>
                </c:pt>
                <c:pt idx="1156">
                  <c:v>1156.1113099999998</c:v>
                </c:pt>
                <c:pt idx="1157">
                  <c:v>1157.1114029999999</c:v>
                </c:pt>
                <c:pt idx="1158">
                  <c:v>1158.1115850000001</c:v>
                </c:pt>
                <c:pt idx="1159">
                  <c:v>1159.1116609999999</c:v>
                </c:pt>
                <c:pt idx="1160">
                  <c:v>1160.1118219999998</c:v>
                </c:pt>
                <c:pt idx="1161">
                  <c:v>1161.1118719999999</c:v>
                </c:pt>
                <c:pt idx="1162">
                  <c:v>1162.112003</c:v>
                </c:pt>
                <c:pt idx="1163">
                  <c:v>1163.1120229999997</c:v>
                </c:pt>
                <c:pt idx="1164">
                  <c:v>1164.1121269999999</c:v>
                </c:pt>
                <c:pt idx="1165">
                  <c:v>1165.1123139999997</c:v>
                </c:pt>
                <c:pt idx="1166">
                  <c:v>1166.1123919999998</c:v>
                </c:pt>
                <c:pt idx="1167">
                  <c:v>1167.1125509999999</c:v>
                </c:pt>
                <c:pt idx="1168">
                  <c:v>1168.112599</c:v>
                </c:pt>
                <c:pt idx="1169">
                  <c:v>1169.1127299999998</c:v>
                </c:pt>
                <c:pt idx="1170">
                  <c:v>1170.1127449999997</c:v>
                </c:pt>
                <c:pt idx="1171">
                  <c:v>1171.1128439999998</c:v>
                </c:pt>
                <c:pt idx="1172">
                  <c:v>1172.1130259999998</c:v>
                </c:pt>
                <c:pt idx="1173">
                  <c:v>1173.1130979999998</c:v>
                </c:pt>
                <c:pt idx="1174">
                  <c:v>1174.113253</c:v>
                </c:pt>
                <c:pt idx="1175">
                  <c:v>1175.1132969999999</c:v>
                </c:pt>
                <c:pt idx="1176">
                  <c:v>1176.1134199999997</c:v>
                </c:pt>
                <c:pt idx="1177">
                  <c:v>1177.1134279999997</c:v>
                </c:pt>
                <c:pt idx="1178">
                  <c:v>1178.113515</c:v>
                </c:pt>
                <c:pt idx="1179">
                  <c:v>1179.113681</c:v>
                </c:pt>
                <c:pt idx="1180">
                  <c:v>1180.1137289999997</c:v>
                </c:pt>
                <c:pt idx="1181">
                  <c:v>1181.1138539999999</c:v>
                </c:pt>
                <c:pt idx="1182">
                  <c:v>1182.1138619999999</c:v>
                </c:pt>
                <c:pt idx="1183">
                  <c:v>1183.1139449999998</c:v>
                </c:pt>
                <c:pt idx="1184">
                  <c:v>1184.1141049999999</c:v>
                </c:pt>
                <c:pt idx="1185">
                  <c:v>1185.1141449999998</c:v>
                </c:pt>
                <c:pt idx="1186">
                  <c:v>1186.1142599999998</c:v>
                </c:pt>
                <c:pt idx="1187">
                  <c:v>1187.1144489999995</c:v>
                </c:pt>
                <c:pt idx="1188">
                  <c:v>1188.1145139999999</c:v>
                </c:pt>
                <c:pt idx="1189">
                  <c:v>1189.114652</c:v>
                </c:pt>
                <c:pt idx="1190">
                  <c:v>1190.1146650000001</c:v>
                </c:pt>
                <c:pt idx="1191">
                  <c:v>1191.1147469999999</c:v>
                </c:pt>
                <c:pt idx="1192">
                  <c:v>1192.1149009999997</c:v>
                </c:pt>
                <c:pt idx="1193">
                  <c:v>1193.1149299999997</c:v>
                </c:pt>
                <c:pt idx="1194">
                  <c:v>1194.115029</c:v>
                </c:pt>
                <c:pt idx="1195">
                  <c:v>1195.115209</c:v>
                </c:pt>
                <c:pt idx="1196">
                  <c:v>1196.1152890000001</c:v>
                </c:pt>
                <c:pt idx="1197">
                  <c:v>1197.1154770000001</c:v>
                </c:pt>
                <c:pt idx="1198">
                  <c:v>1198.1155890000002</c:v>
                </c:pt>
                <c:pt idx="1199">
                  <c:v>1199.1156430000001</c:v>
                </c:pt>
                <c:pt idx="1200">
                  <c:v>1200.115646</c:v>
                </c:pt>
                <c:pt idx="1201">
                  <c:v>1201.115802</c:v>
                </c:pt>
                <c:pt idx="1202">
                  <c:v>1202.1159239999999</c:v>
                </c:pt>
                <c:pt idx="1203">
                  <c:v>1203.1160170000001</c:v>
                </c:pt>
                <c:pt idx="1204">
                  <c:v>1204.116086</c:v>
                </c:pt>
                <c:pt idx="1205">
                  <c:v>1205.1161419999999</c:v>
                </c:pt>
                <c:pt idx="1206">
                  <c:v>1206.1161910000001</c:v>
                </c:pt>
                <c:pt idx="1207">
                  <c:v>1207.1162399999998</c:v>
                </c:pt>
                <c:pt idx="1208">
                  <c:v>1208.1162939999999</c:v>
                </c:pt>
                <c:pt idx="1209">
                  <c:v>1209.1163590000001</c:v>
                </c:pt>
                <c:pt idx="1210">
                  <c:v>1210.1164419999998</c:v>
                </c:pt>
                <c:pt idx="1211">
                  <c:v>1211.1165470000001</c:v>
                </c:pt>
                <c:pt idx="1212">
                  <c:v>1212.1166790000002</c:v>
                </c:pt>
                <c:pt idx="1213">
                  <c:v>1213.1168419999999</c:v>
                </c:pt>
                <c:pt idx="1214">
                  <c:v>1214.1170379999999</c:v>
                </c:pt>
                <c:pt idx="1215">
                  <c:v>1215.1170750000001</c:v>
                </c:pt>
                <c:pt idx="1216">
                  <c:v>1216.1171509999999</c:v>
                </c:pt>
                <c:pt idx="1217">
                  <c:v>1217.1172650000001</c:v>
                </c:pt>
                <c:pt idx="1218">
                  <c:v>1218.1174149999997</c:v>
                </c:pt>
                <c:pt idx="1219">
                  <c:v>1219.1176009999999</c:v>
                </c:pt>
                <c:pt idx="1220">
                  <c:v>1220.117632</c:v>
                </c:pt>
                <c:pt idx="1221">
                  <c:v>1221.11771</c:v>
                </c:pt>
                <c:pt idx="1222">
                  <c:v>1222.117837</c:v>
                </c:pt>
                <c:pt idx="1223">
                  <c:v>1223.1180139999999</c:v>
                </c:pt>
                <c:pt idx="1224">
                  <c:v>1224.1180489999997</c:v>
                </c:pt>
                <c:pt idx="1225">
                  <c:v>1225.1181590000001</c:v>
                </c:pt>
                <c:pt idx="1226">
                  <c:v>1226.1181670000001</c:v>
                </c:pt>
                <c:pt idx="1227">
                  <c:v>1227.1182899999999</c:v>
                </c:pt>
                <c:pt idx="1228">
                  <c:v>1228.1183489999999</c:v>
                </c:pt>
                <c:pt idx="1229">
                  <c:v>1229.1183530000001</c:v>
                </c:pt>
                <c:pt idx="1230">
                  <c:v>1230.1185129999999</c:v>
                </c:pt>
                <c:pt idx="1231">
                  <c:v>1231.1186499999999</c:v>
                </c:pt>
                <c:pt idx="1232">
                  <c:v>1232.11878</c:v>
                </c:pt>
                <c:pt idx="1233">
                  <c:v>1233.118954</c:v>
                </c:pt>
                <c:pt idx="1234">
                  <c:v>1234.1191489999999</c:v>
                </c:pt>
                <c:pt idx="1235">
                  <c:v>1235.1191879999999</c:v>
                </c:pt>
                <c:pt idx="1236">
                  <c:v>1236.119271</c:v>
                </c:pt>
                <c:pt idx="1237">
                  <c:v>1237.1194219999998</c:v>
                </c:pt>
                <c:pt idx="1238">
                  <c:v>1238.1194489999998</c:v>
                </c:pt>
                <c:pt idx="1239">
                  <c:v>1239.1195590000002</c:v>
                </c:pt>
                <c:pt idx="1240">
                  <c:v>1240.1195610000002</c:v>
                </c:pt>
                <c:pt idx="1241">
                  <c:v>1241.1196660000001</c:v>
                </c:pt>
                <c:pt idx="1242">
                  <c:v>1242.119682</c:v>
                </c:pt>
                <c:pt idx="1243">
                  <c:v>1243.1198179999999</c:v>
                </c:pt>
                <c:pt idx="1244">
                  <c:v>1244.1198890000001</c:v>
                </c:pt>
                <c:pt idx="1245">
                  <c:v>1245.1199119999999</c:v>
                </c:pt>
                <c:pt idx="1246">
                  <c:v>1246.120093</c:v>
                </c:pt>
                <c:pt idx="1247">
                  <c:v>1247.1202599999999</c:v>
                </c:pt>
                <c:pt idx="1248">
                  <c:v>1248.1204309999998</c:v>
                </c:pt>
                <c:pt idx="1249">
                  <c:v>1249.1206010000001</c:v>
                </c:pt>
                <c:pt idx="1250">
                  <c:v>1250.1207830000001</c:v>
                </c:pt>
                <c:pt idx="1251">
                  <c:v>1251.120983</c:v>
                </c:pt>
                <c:pt idx="1252">
                  <c:v>1252.1210209999997</c:v>
                </c:pt>
                <c:pt idx="1253">
                  <c:v>1253.1211269999997</c:v>
                </c:pt>
                <c:pt idx="1254">
                  <c:v>1254.1213109999999</c:v>
                </c:pt>
                <c:pt idx="1255">
                  <c:v>1255.1213779999998</c:v>
                </c:pt>
                <c:pt idx="1256">
                  <c:v>1256.121541</c:v>
                </c:pt>
                <c:pt idx="1257">
                  <c:v>1257.1216279999999</c:v>
                </c:pt>
                <c:pt idx="1258">
                  <c:v>1258.121635</c:v>
                </c:pt>
                <c:pt idx="1259">
                  <c:v>1259.1217779999999</c:v>
                </c:pt>
                <c:pt idx="1260">
                  <c:v>1260.121866</c:v>
                </c:pt>
                <c:pt idx="1261">
                  <c:v>1261.1219119999998</c:v>
                </c:pt>
                <c:pt idx="1262">
                  <c:v>1262.1219209999997</c:v>
                </c:pt>
                <c:pt idx="1263">
                  <c:v>1263.1221079999998</c:v>
                </c:pt>
                <c:pt idx="1264">
                  <c:v>1264.1222829999997</c:v>
                </c:pt>
                <c:pt idx="1265">
                  <c:v>1265.1224519999998</c:v>
                </c:pt>
                <c:pt idx="1266">
                  <c:v>1266.122607</c:v>
                </c:pt>
                <c:pt idx="1267">
                  <c:v>1267.1227650000001</c:v>
                </c:pt>
                <c:pt idx="1268">
                  <c:v>1268.1229349999999</c:v>
                </c:pt>
                <c:pt idx="1269">
                  <c:v>1269.1231199999997</c:v>
                </c:pt>
                <c:pt idx="1270">
                  <c:v>1270.1231349999998</c:v>
                </c:pt>
                <c:pt idx="1271">
                  <c:v>1271.1231959999998</c:v>
                </c:pt>
                <c:pt idx="1272">
                  <c:v>1272.1232859999998</c:v>
                </c:pt>
                <c:pt idx="1273">
                  <c:v>1273.1234269999998</c:v>
                </c:pt>
                <c:pt idx="1274">
                  <c:v>1274.1236199999998</c:v>
                </c:pt>
                <c:pt idx="1275">
                  <c:v>1275.123666</c:v>
                </c:pt>
                <c:pt idx="1276">
                  <c:v>1276.123775</c:v>
                </c:pt>
                <c:pt idx="1277">
                  <c:v>1277.1239429999998</c:v>
                </c:pt>
                <c:pt idx="1278">
                  <c:v>1278.1239559999999</c:v>
                </c:pt>
                <c:pt idx="1279">
                  <c:v>1279.1239959999998</c:v>
                </c:pt>
                <c:pt idx="1280">
                  <c:v>1280.1240399999997</c:v>
                </c:pt>
                <c:pt idx="1281">
                  <c:v>1281.1240619999999</c:v>
                </c:pt>
                <c:pt idx="1282">
                  <c:v>1282.1242369999998</c:v>
                </c:pt>
                <c:pt idx="1283">
                  <c:v>1283.1243059999997</c:v>
                </c:pt>
                <c:pt idx="1284">
                  <c:v>1284.1244429999995</c:v>
                </c:pt>
                <c:pt idx="1285">
                  <c:v>1285.1245859999999</c:v>
                </c:pt>
                <c:pt idx="1286">
                  <c:v>1286.1247119999998</c:v>
                </c:pt>
                <c:pt idx="1287">
                  <c:v>1287.1248049999997</c:v>
                </c:pt>
                <c:pt idx="1288">
                  <c:v>1288.1248409999998</c:v>
                </c:pt>
                <c:pt idx="1289">
                  <c:v>1289.125043</c:v>
                </c:pt>
                <c:pt idx="1290">
                  <c:v>1290.12518</c:v>
                </c:pt>
                <c:pt idx="1291">
                  <c:v>1291.125235</c:v>
                </c:pt>
                <c:pt idx="1292">
                  <c:v>1292.1253409999997</c:v>
                </c:pt>
                <c:pt idx="1293">
                  <c:v>1293.125409</c:v>
                </c:pt>
                <c:pt idx="1294">
                  <c:v>1294.1255730000003</c:v>
                </c:pt>
                <c:pt idx="1295">
                  <c:v>1295.1257650000002</c:v>
                </c:pt>
                <c:pt idx="1296">
                  <c:v>1296.1259540000001</c:v>
                </c:pt>
                <c:pt idx="1297">
                  <c:v>1297.126127</c:v>
                </c:pt>
                <c:pt idx="1298">
                  <c:v>1298.1262670000001</c:v>
                </c:pt>
                <c:pt idx="1299">
                  <c:v>1299.126358</c:v>
                </c:pt>
                <c:pt idx="1300">
                  <c:v>1300.1263859999999</c:v>
                </c:pt>
                <c:pt idx="1301">
                  <c:v>1301.126546</c:v>
                </c:pt>
                <c:pt idx="1302">
                  <c:v>1302.126614</c:v>
                </c:pt>
                <c:pt idx="1303">
                  <c:v>1303.12679</c:v>
                </c:pt>
                <c:pt idx="1304">
                  <c:v>1304.126849</c:v>
                </c:pt>
                <c:pt idx="1305">
                  <c:v>1305.126994</c:v>
                </c:pt>
                <c:pt idx="1306">
                  <c:v>1306.1270059999999</c:v>
                </c:pt>
                <c:pt idx="1307">
                  <c:v>1307.1270890000001</c:v>
                </c:pt>
                <c:pt idx="1308">
                  <c:v>1308.1272379999998</c:v>
                </c:pt>
                <c:pt idx="1309">
                  <c:v>1309.1274449999999</c:v>
                </c:pt>
                <c:pt idx="1310">
                  <c:v>1310.1274919999998</c:v>
                </c:pt>
                <c:pt idx="1311">
                  <c:v>1311.1275770000002</c:v>
                </c:pt>
                <c:pt idx="1312">
                  <c:v>1312.127696</c:v>
                </c:pt>
                <c:pt idx="1313">
                  <c:v>1313.127843</c:v>
                </c:pt>
                <c:pt idx="1314">
                  <c:v>1314.1280079999999</c:v>
                </c:pt>
                <c:pt idx="1315">
                  <c:v>1315.128183</c:v>
                </c:pt>
                <c:pt idx="1316">
                  <c:v>1316.1283639999999</c:v>
                </c:pt>
                <c:pt idx="1317">
                  <c:v>1317.1285439999999</c:v>
                </c:pt>
                <c:pt idx="1318">
                  <c:v>1318.1287179999999</c:v>
                </c:pt>
                <c:pt idx="1319">
                  <c:v>1319.1288790000001</c:v>
                </c:pt>
                <c:pt idx="1320">
                  <c:v>1320.1290239999998</c:v>
                </c:pt>
                <c:pt idx="1321">
                  <c:v>1321.1291479999998</c:v>
                </c:pt>
                <c:pt idx="1322">
                  <c:v>1322.1292479999997</c:v>
                </c:pt>
                <c:pt idx="1323">
                  <c:v>1323.1293209999997</c:v>
                </c:pt>
                <c:pt idx="1324">
                  <c:v>1324.129363</c:v>
                </c:pt>
                <c:pt idx="1325">
                  <c:v>1325.129369</c:v>
                </c:pt>
                <c:pt idx="1326">
                  <c:v>1326.1295500000001</c:v>
                </c:pt>
                <c:pt idx="1327">
                  <c:v>1327.12969</c:v>
                </c:pt>
                <c:pt idx="1328">
                  <c:v>1328.1297870000001</c:v>
                </c:pt>
                <c:pt idx="1329">
                  <c:v>1329.1298399999998</c:v>
                </c:pt>
                <c:pt idx="1330">
                  <c:v>1330.1298459999998</c:v>
                </c:pt>
                <c:pt idx="1331">
                  <c:v>1331.130013</c:v>
                </c:pt>
                <c:pt idx="1332">
                  <c:v>1332.1301289999997</c:v>
                </c:pt>
                <c:pt idx="1333">
                  <c:v>1333.1301989999997</c:v>
                </c:pt>
                <c:pt idx="1334">
                  <c:v>1334.1302169999997</c:v>
                </c:pt>
                <c:pt idx="1335">
                  <c:v>1335.1303949999997</c:v>
                </c:pt>
                <c:pt idx="1336">
                  <c:v>1336.1305199999999</c:v>
                </c:pt>
                <c:pt idx="1337">
                  <c:v>1337.1305890000001</c:v>
                </c:pt>
                <c:pt idx="1338">
                  <c:v>1338.1306010000001</c:v>
                </c:pt>
                <c:pt idx="1339">
                  <c:v>1339.130762</c:v>
                </c:pt>
                <c:pt idx="1340">
                  <c:v>1340.130858</c:v>
                </c:pt>
                <c:pt idx="1341">
                  <c:v>1341.130881</c:v>
                </c:pt>
                <c:pt idx="1342">
                  <c:v>1342.1310409999999</c:v>
                </c:pt>
                <c:pt idx="1343">
                  <c:v>1343.1311269999999</c:v>
                </c:pt>
                <c:pt idx="1344">
                  <c:v>1344.1311379999997</c:v>
                </c:pt>
                <c:pt idx="1345">
                  <c:v>1345.1312879999998</c:v>
                </c:pt>
                <c:pt idx="1346">
                  <c:v>1346.131365</c:v>
                </c:pt>
                <c:pt idx="1347">
                  <c:v>1347.1313709999997</c:v>
                </c:pt>
                <c:pt idx="1348">
                  <c:v>1348.1315159999999</c:v>
                </c:pt>
                <c:pt idx="1349">
                  <c:v>1349.1315910000001</c:v>
                </c:pt>
                <c:pt idx="1350">
                  <c:v>1350.1315959999999</c:v>
                </c:pt>
                <c:pt idx="1351">
                  <c:v>1351.1317449999997</c:v>
                </c:pt>
                <c:pt idx="1352">
                  <c:v>1352.1318279999998</c:v>
                </c:pt>
                <c:pt idx="1353">
                  <c:v>1353.1318459999998</c:v>
                </c:pt>
                <c:pt idx="1354">
                  <c:v>1354.1320149999997</c:v>
                </c:pt>
                <c:pt idx="1355">
                  <c:v>1355.1321249999999</c:v>
                </c:pt>
                <c:pt idx="1356">
                  <c:v>1356.132177</c:v>
                </c:pt>
                <c:pt idx="1357">
                  <c:v>1357.1323789999997</c:v>
                </c:pt>
                <c:pt idx="1358">
                  <c:v>1358.132525</c:v>
                </c:pt>
                <c:pt idx="1359">
                  <c:v>1359.132613</c:v>
                </c:pt>
                <c:pt idx="1360">
                  <c:v>1360.1326459999998</c:v>
                </c:pt>
                <c:pt idx="1361">
                  <c:v>1361.1328339999998</c:v>
                </c:pt>
                <c:pt idx="1362">
                  <c:v>1362.1329659999999</c:v>
                </c:pt>
                <c:pt idx="1363">
                  <c:v>1363.1330409999998</c:v>
                </c:pt>
                <c:pt idx="1364">
                  <c:v>1364.133057</c:v>
                </c:pt>
                <c:pt idx="1365">
                  <c:v>1365.1332249999998</c:v>
                </c:pt>
                <c:pt idx="1366">
                  <c:v>1366.1333309999998</c:v>
                </c:pt>
                <c:pt idx="1367">
                  <c:v>1367.1333699999998</c:v>
                </c:pt>
                <c:pt idx="1368">
                  <c:v>1368.13355</c:v>
                </c:pt>
                <c:pt idx="1369">
                  <c:v>1369.1336550000001</c:v>
                </c:pt>
                <c:pt idx="1370">
                  <c:v>1370.133685</c:v>
                </c:pt>
                <c:pt idx="1371">
                  <c:v>1371.1338489999998</c:v>
                </c:pt>
                <c:pt idx="1372">
                  <c:v>1372.1339349999998</c:v>
                </c:pt>
                <c:pt idx="1373">
                  <c:v>1373.1339439999997</c:v>
                </c:pt>
                <c:pt idx="1374">
                  <c:v>1374.1340869999997</c:v>
                </c:pt>
                <c:pt idx="1375">
                  <c:v>1375.134153</c:v>
                </c:pt>
                <c:pt idx="1376">
                  <c:v>1376.1343569999997</c:v>
                </c:pt>
                <c:pt idx="1377">
                  <c:v>1377.1344889999998</c:v>
                </c:pt>
                <c:pt idx="1378">
                  <c:v>1378.134552</c:v>
                </c:pt>
                <c:pt idx="1379">
                  <c:v>1379.1347619999999</c:v>
                </c:pt>
                <c:pt idx="1380">
                  <c:v>1380.1349099999998</c:v>
                </c:pt>
                <c:pt idx="1381">
                  <c:v>1381.135</c:v>
                </c:pt>
                <c:pt idx="1382">
                  <c:v>1382.135037</c:v>
                </c:pt>
                <c:pt idx="1383">
                  <c:v>1383.135237</c:v>
                </c:pt>
                <c:pt idx="1384">
                  <c:v>1384.135395</c:v>
                </c:pt>
                <c:pt idx="1385">
                  <c:v>1385.1355169999999</c:v>
                </c:pt>
                <c:pt idx="1386">
                  <c:v>1386.1356049999999</c:v>
                </c:pt>
                <c:pt idx="1387">
                  <c:v>1387.1356550000003</c:v>
                </c:pt>
                <c:pt idx="1388">
                  <c:v>1388.1356680000001</c:v>
                </c:pt>
                <c:pt idx="1389">
                  <c:v>1389.1358590000002</c:v>
                </c:pt>
                <c:pt idx="1390">
                  <c:v>1390.1360179999999</c:v>
                </c:pt>
                <c:pt idx="1391">
                  <c:v>1391.1361469999997</c:v>
                </c:pt>
                <c:pt idx="1392">
                  <c:v>1392.136254</c:v>
                </c:pt>
                <c:pt idx="1393">
                  <c:v>1393.1363389999997</c:v>
                </c:pt>
                <c:pt idx="1394">
                  <c:v>1394.1364039999999</c:v>
                </c:pt>
                <c:pt idx="1395">
                  <c:v>1395.1364489999999</c:v>
                </c:pt>
                <c:pt idx="1396">
                  <c:v>1396.1364759999999</c:v>
                </c:pt>
                <c:pt idx="1397">
                  <c:v>1397.1364859999999</c:v>
                </c:pt>
                <c:pt idx="1398">
                  <c:v>1398.136694</c:v>
                </c:pt>
                <c:pt idx="1399">
                  <c:v>1399.1368910000001</c:v>
                </c:pt>
                <c:pt idx="1400">
                  <c:v>1400.1370830000001</c:v>
                </c:pt>
                <c:pt idx="1401">
                  <c:v>1401.137275</c:v>
                </c:pt>
                <c:pt idx="1402">
                  <c:v>1402.1374639999999</c:v>
                </c:pt>
                <c:pt idx="1403">
                  <c:v>1403.1376540000001</c:v>
                </c:pt>
                <c:pt idx="1404">
                  <c:v>1404.1378510000002</c:v>
                </c:pt>
                <c:pt idx="1405">
                  <c:v>1405.138056</c:v>
                </c:pt>
                <c:pt idx="1406">
                  <c:v>1406.138269</c:v>
                </c:pt>
                <c:pt idx="1407">
                  <c:v>1407.1382779999999</c:v>
                </c:pt>
                <c:pt idx="1408">
                  <c:v>1408.1382999999998</c:v>
                </c:pt>
                <c:pt idx="1409">
                  <c:v>1409.1383359999998</c:v>
                </c:pt>
                <c:pt idx="1410">
                  <c:v>1410.138387</c:v>
                </c:pt>
                <c:pt idx="1411">
                  <c:v>1411.138451</c:v>
                </c:pt>
                <c:pt idx="1412">
                  <c:v>1412.1385310000001</c:v>
                </c:pt>
                <c:pt idx="1413">
                  <c:v>1413.1385570000002</c:v>
                </c:pt>
                <c:pt idx="1414">
                  <c:v>1414.138696</c:v>
                </c:pt>
                <c:pt idx="1415">
                  <c:v>1415.138862</c:v>
                </c:pt>
                <c:pt idx="1416">
                  <c:v>1416.139054</c:v>
                </c:pt>
                <c:pt idx="1417">
                  <c:v>1417.13906</c:v>
                </c:pt>
                <c:pt idx="1418">
                  <c:v>1418.1390939999999</c:v>
                </c:pt>
                <c:pt idx="1419">
                  <c:v>1419.1391619999999</c:v>
                </c:pt>
                <c:pt idx="1420">
                  <c:v>1420.139265</c:v>
                </c:pt>
                <c:pt idx="1421">
                  <c:v>1421.1394049999997</c:v>
                </c:pt>
                <c:pt idx="1422">
                  <c:v>1422.139584</c:v>
                </c:pt>
                <c:pt idx="1423">
                  <c:v>1423.13959</c:v>
                </c:pt>
                <c:pt idx="1424">
                  <c:v>1424.139641</c:v>
                </c:pt>
                <c:pt idx="1425">
                  <c:v>1425.1397379999999</c:v>
                </c:pt>
                <c:pt idx="1426">
                  <c:v>1426.1398810000001</c:v>
                </c:pt>
                <c:pt idx="1427">
                  <c:v>1427.140075</c:v>
                </c:pt>
                <c:pt idx="1428">
                  <c:v>1428.1401079999998</c:v>
                </c:pt>
                <c:pt idx="1429">
                  <c:v>1429.1401959999998</c:v>
                </c:pt>
                <c:pt idx="1430">
                  <c:v>1430.1403899999998</c:v>
                </c:pt>
                <c:pt idx="1431">
                  <c:v>1431.1405239999999</c:v>
                </c:pt>
                <c:pt idx="1432">
                  <c:v>1432.140717</c:v>
                </c:pt>
                <c:pt idx="1433">
                  <c:v>1433.140762</c:v>
                </c:pt>
                <c:pt idx="1434">
                  <c:v>1434.140877</c:v>
                </c:pt>
                <c:pt idx="1435">
                  <c:v>1435.141065</c:v>
                </c:pt>
                <c:pt idx="1436">
                  <c:v>1436.1411119999998</c:v>
                </c:pt>
                <c:pt idx="1437">
                  <c:v>1437.1412349999998</c:v>
                </c:pt>
                <c:pt idx="1438">
                  <c:v>1438.1414389999998</c:v>
                </c:pt>
                <c:pt idx="1439">
                  <c:v>1439.141511</c:v>
                </c:pt>
                <c:pt idx="1440">
                  <c:v>1440.141668</c:v>
                </c:pt>
                <c:pt idx="1441">
                  <c:v>1441.141695</c:v>
                </c:pt>
                <c:pt idx="1442">
                  <c:v>1442.141809</c:v>
                </c:pt>
                <c:pt idx="1443">
                  <c:v>1443.1420059999998</c:v>
                </c:pt>
                <c:pt idx="1444">
                  <c:v>1444.142077</c:v>
                </c:pt>
                <c:pt idx="1445">
                  <c:v>1445.1422399999997</c:v>
                </c:pt>
                <c:pt idx="1446">
                  <c:v>1446.1422809999997</c:v>
                </c:pt>
                <c:pt idx="1447">
                  <c:v>1447.1424199999997</c:v>
                </c:pt>
                <c:pt idx="1448">
                  <c:v>1448.1424429999997</c:v>
                </c:pt>
                <c:pt idx="1449">
                  <c:v>1449.142568</c:v>
                </c:pt>
                <c:pt idx="1450">
                  <c:v>1450.1425790000001</c:v>
                </c:pt>
                <c:pt idx="1451">
                  <c:v>1451.1426959999999</c:v>
                </c:pt>
                <c:pt idx="1452">
                  <c:v>1452.1427059999999</c:v>
                </c:pt>
                <c:pt idx="1453">
                  <c:v>1453.1428279999998</c:v>
                </c:pt>
                <c:pt idx="1454">
                  <c:v>1454.1428469999998</c:v>
                </c:pt>
                <c:pt idx="1455">
                  <c:v>1455.1429819999998</c:v>
                </c:pt>
                <c:pt idx="1456">
                  <c:v>1456.1430189999999</c:v>
                </c:pt>
                <c:pt idx="1457">
                  <c:v>1457.1431779999998</c:v>
                </c:pt>
                <c:pt idx="1458">
                  <c:v>1458.1432479999996</c:v>
                </c:pt>
                <c:pt idx="1459">
                  <c:v>1459.1434469999995</c:v>
                </c:pt>
                <c:pt idx="1460">
                  <c:v>1460.1435630000001</c:v>
                </c:pt>
                <c:pt idx="1461">
                  <c:v>1461.1435999999999</c:v>
                </c:pt>
                <c:pt idx="1462">
                  <c:v>1462.1437779999999</c:v>
                </c:pt>
                <c:pt idx="1463">
                  <c:v>1463.1438819999998</c:v>
                </c:pt>
                <c:pt idx="1464">
                  <c:v>1464.1439139999998</c:v>
                </c:pt>
                <c:pt idx="1465">
                  <c:v>1465.1440939999998</c:v>
                </c:pt>
                <c:pt idx="1466">
                  <c:v>1466.1442069999998</c:v>
                </c:pt>
                <c:pt idx="1467">
                  <c:v>1467.1442579999998</c:v>
                </c:pt>
                <c:pt idx="1468">
                  <c:v>1468.1444649999999</c:v>
                </c:pt>
                <c:pt idx="1469">
                  <c:v>1469.1446139999998</c:v>
                </c:pt>
                <c:pt idx="1470">
                  <c:v>1470.1447109999997</c:v>
                </c:pt>
                <c:pt idx="1471">
                  <c:v>1471.144761</c:v>
                </c:pt>
                <c:pt idx="1472">
                  <c:v>1472.144769</c:v>
                </c:pt>
                <c:pt idx="1473">
                  <c:v>1473.1449559999999</c:v>
                </c:pt>
                <c:pt idx="1474">
                  <c:v>1474.1451259999999</c:v>
                </c:pt>
                <c:pt idx="1475">
                  <c:v>1475.145278</c:v>
                </c:pt>
                <c:pt idx="1476">
                  <c:v>1476.145391</c:v>
                </c:pt>
                <c:pt idx="1477">
                  <c:v>1477.1454819999999</c:v>
                </c:pt>
                <c:pt idx="1478">
                  <c:v>1478.1455630000003</c:v>
                </c:pt>
                <c:pt idx="1479">
                  <c:v>1479.1456370000001</c:v>
                </c:pt>
                <c:pt idx="1480">
                  <c:v>1480.14571</c:v>
                </c:pt>
                <c:pt idx="1481">
                  <c:v>1481.1457889999999</c:v>
                </c:pt>
                <c:pt idx="1482">
                  <c:v>1482.145878</c:v>
                </c:pt>
                <c:pt idx="1483">
                  <c:v>1483.145982</c:v>
                </c:pt>
                <c:pt idx="1484">
                  <c:v>1484.1461079999999</c:v>
                </c:pt>
                <c:pt idx="1485">
                  <c:v>1485.1462610000001</c:v>
                </c:pt>
                <c:pt idx="1486">
                  <c:v>1486.1464459999997</c:v>
                </c:pt>
                <c:pt idx="1487">
                  <c:v>1487.1464489999998</c:v>
                </c:pt>
                <c:pt idx="1488">
                  <c:v>1488.146493</c:v>
                </c:pt>
                <c:pt idx="1489">
                  <c:v>1489.1465840000001</c:v>
                </c:pt>
                <c:pt idx="1490">
                  <c:v>1490.1467279999999</c:v>
                </c:pt>
                <c:pt idx="1491">
                  <c:v>1491.146929</c:v>
                </c:pt>
                <c:pt idx="1492">
                  <c:v>1492.1469709999999</c:v>
                </c:pt>
                <c:pt idx="1493">
                  <c:v>1493.1470770000001</c:v>
                </c:pt>
                <c:pt idx="1494">
                  <c:v>1494.147256</c:v>
                </c:pt>
                <c:pt idx="1495">
                  <c:v>1495.1472899999999</c:v>
                </c:pt>
                <c:pt idx="1496">
                  <c:v>1496.1474079999998</c:v>
                </c:pt>
                <c:pt idx="1497">
                  <c:v>1497.1476150000001</c:v>
                </c:pt>
                <c:pt idx="1498">
                  <c:v>1498.1476950000001</c:v>
                </c:pt>
                <c:pt idx="1499">
                  <c:v>1499.1478709999999</c:v>
                </c:pt>
                <c:pt idx="1500">
                  <c:v>1500.147927</c:v>
                </c:pt>
                <c:pt idx="1501">
                  <c:v>1501.148091</c:v>
                </c:pt>
                <c:pt idx="1502">
                  <c:v>1502.1481439999998</c:v>
                </c:pt>
                <c:pt idx="1503">
                  <c:v>1503.1483089999997</c:v>
                </c:pt>
                <c:pt idx="1504">
                  <c:v>1504.148369</c:v>
                </c:pt>
                <c:pt idx="1505">
                  <c:v>1505.1485359999999</c:v>
                </c:pt>
                <c:pt idx="1506">
                  <c:v>1506.1485690000002</c:v>
                </c:pt>
                <c:pt idx="1507">
                  <c:v>1507.148739</c:v>
                </c:pt>
                <c:pt idx="1508">
                  <c:v>1508.1488299999999</c:v>
                </c:pt>
                <c:pt idx="1509">
                  <c:v>1509.1488449999997</c:v>
                </c:pt>
                <c:pt idx="1510">
                  <c:v>1510.1488469999997</c:v>
                </c:pt>
                <c:pt idx="1511">
                  <c:v>1511.1489750000001</c:v>
                </c:pt>
                <c:pt idx="1512">
                  <c:v>1512.1490229999997</c:v>
                </c:pt>
                <c:pt idx="1513">
                  <c:v>1513.149181</c:v>
                </c:pt>
                <c:pt idx="1514">
                  <c:v>1514.1492739999999</c:v>
                </c:pt>
                <c:pt idx="1515">
                  <c:v>1515.1493079999998</c:v>
                </c:pt>
                <c:pt idx="1516">
                  <c:v>1516.149525</c:v>
                </c:pt>
                <c:pt idx="1517">
                  <c:v>1517.14968</c:v>
                </c:pt>
                <c:pt idx="1518">
                  <c:v>1518.1497790000001</c:v>
                </c:pt>
                <c:pt idx="1519">
                  <c:v>1519.1498279999998</c:v>
                </c:pt>
                <c:pt idx="1520">
                  <c:v>1520.1498299999998</c:v>
                </c:pt>
                <c:pt idx="1521">
                  <c:v>1521.1500119999998</c:v>
                </c:pt>
                <c:pt idx="1522">
                  <c:v>1522.1501539999999</c:v>
                </c:pt>
                <c:pt idx="1523">
                  <c:v>1523.1502599999999</c:v>
                </c:pt>
                <c:pt idx="1524">
                  <c:v>1524.1503279999997</c:v>
                </c:pt>
                <c:pt idx="1525">
                  <c:v>1525.150359</c:v>
                </c:pt>
                <c:pt idx="1526">
                  <c:v>1526.150574</c:v>
                </c:pt>
                <c:pt idx="1527">
                  <c:v>1527.1507449999997</c:v>
                </c:pt>
                <c:pt idx="1528">
                  <c:v>1528.1508699999999</c:v>
                </c:pt>
                <c:pt idx="1529">
                  <c:v>1529.1509489999999</c:v>
                </c:pt>
                <c:pt idx="1530">
                  <c:v>1530.150981</c:v>
                </c:pt>
                <c:pt idx="1531">
                  <c:v>1531.1511869999997</c:v>
                </c:pt>
                <c:pt idx="1532">
                  <c:v>1532.1513409999998</c:v>
                </c:pt>
                <c:pt idx="1533">
                  <c:v>1533.1514389999998</c:v>
                </c:pt>
                <c:pt idx="1534">
                  <c:v>1534.1514859999997</c:v>
                </c:pt>
                <c:pt idx="1535">
                  <c:v>1535.151711</c:v>
                </c:pt>
                <c:pt idx="1536">
                  <c:v>1536.151893</c:v>
                </c:pt>
                <c:pt idx="1537">
                  <c:v>1537.1520329999998</c:v>
                </c:pt>
                <c:pt idx="1538">
                  <c:v>1538.1521339999997</c:v>
                </c:pt>
                <c:pt idx="1539">
                  <c:v>1539.1521999999998</c:v>
                </c:pt>
                <c:pt idx="1540">
                  <c:v>1540.1522389999998</c:v>
                </c:pt>
                <c:pt idx="1541">
                  <c:v>1541.152257</c:v>
                </c:pt>
                <c:pt idx="1542">
                  <c:v>1542.1524819999997</c:v>
                </c:pt>
                <c:pt idx="1543">
                  <c:v>1543.152693</c:v>
                </c:pt>
                <c:pt idx="1544">
                  <c:v>1544.1528919999998</c:v>
                </c:pt>
                <c:pt idx="1545">
                  <c:v>1545.1530819999998</c:v>
                </c:pt>
                <c:pt idx="1546">
                  <c:v>1546.1532689999997</c:v>
                </c:pt>
                <c:pt idx="1547">
                  <c:v>1547.1534529999997</c:v>
                </c:pt>
                <c:pt idx="1548">
                  <c:v>1548.1536309999997</c:v>
                </c:pt>
                <c:pt idx="1549">
                  <c:v>1549.1538039999998</c:v>
                </c:pt>
                <c:pt idx="1550">
                  <c:v>1550.1539779999998</c:v>
                </c:pt>
                <c:pt idx="1551">
                  <c:v>1551.1541609999997</c:v>
                </c:pt>
                <c:pt idx="1552">
                  <c:v>1552.1543519999998</c:v>
                </c:pt>
                <c:pt idx="1553">
                  <c:v>1553.154552</c:v>
                </c:pt>
                <c:pt idx="1554">
                  <c:v>1554.1547599999999</c:v>
                </c:pt>
                <c:pt idx="1555">
                  <c:v>1555.1549799999998</c:v>
                </c:pt>
                <c:pt idx="1556">
                  <c:v>1556.1549899999998</c:v>
                </c:pt>
                <c:pt idx="1557">
                  <c:v>1557.155017</c:v>
                </c:pt>
                <c:pt idx="1558">
                  <c:v>1558.155064</c:v>
                </c:pt>
                <c:pt idx="1559">
                  <c:v>1559.155119</c:v>
                </c:pt>
                <c:pt idx="1560">
                  <c:v>1560.155188</c:v>
                </c:pt>
                <c:pt idx="1561">
                  <c:v>1561.155274</c:v>
                </c:pt>
                <c:pt idx="1562">
                  <c:v>1562.155379</c:v>
                </c:pt>
                <c:pt idx="1563">
                  <c:v>1563.155499</c:v>
                </c:pt>
                <c:pt idx="1564">
                  <c:v>1564.1556350000001</c:v>
                </c:pt>
                <c:pt idx="1565">
                  <c:v>1565.15579</c:v>
                </c:pt>
                <c:pt idx="1566">
                  <c:v>1566.155962</c:v>
                </c:pt>
                <c:pt idx="1567">
                  <c:v>1567.15615</c:v>
                </c:pt>
                <c:pt idx="1568">
                  <c:v>1568.1563479999998</c:v>
                </c:pt>
                <c:pt idx="1569">
                  <c:v>1569.1565550000003</c:v>
                </c:pt>
                <c:pt idx="1570">
                  <c:v>1570.1567660000001</c:v>
                </c:pt>
                <c:pt idx="1571">
                  <c:v>1571.156982</c:v>
                </c:pt>
                <c:pt idx="1572">
                  <c:v>1572.1572079999999</c:v>
                </c:pt>
                <c:pt idx="1573">
                  <c:v>1573.1572139999998</c:v>
                </c:pt>
                <c:pt idx="1574">
                  <c:v>1574.1572269999997</c:v>
                </c:pt>
                <c:pt idx="1575">
                  <c:v>1575.1572449999999</c:v>
                </c:pt>
                <c:pt idx="1576">
                  <c:v>1576.157267</c:v>
                </c:pt>
                <c:pt idx="1577">
                  <c:v>1577.157289</c:v>
                </c:pt>
                <c:pt idx="1578">
                  <c:v>1578.1573079999998</c:v>
                </c:pt>
                <c:pt idx="1579">
                  <c:v>1579.1573169999997</c:v>
                </c:pt>
                <c:pt idx="1580">
                  <c:v>1580.157547</c:v>
                </c:pt>
                <c:pt idx="1581">
                  <c:v>1581.157549</c:v>
                </c:pt>
                <c:pt idx="1582">
                  <c:v>1582.1575600000001</c:v>
                </c:pt>
                <c:pt idx="1583">
                  <c:v>1583.1575710000002</c:v>
                </c:pt>
                <c:pt idx="1584">
                  <c:v>1584.1575769999999</c:v>
                </c:pt>
                <c:pt idx="1585">
                  <c:v>1585.1578059999999</c:v>
                </c:pt>
                <c:pt idx="1586">
                  <c:v>1586.158023</c:v>
                </c:pt>
                <c:pt idx="1587">
                  <c:v>1587.1582229999997</c:v>
                </c:pt>
                <c:pt idx="1588">
                  <c:v>1588.1583929999997</c:v>
                </c:pt>
                <c:pt idx="1589">
                  <c:v>1589.1585279999999</c:v>
                </c:pt>
                <c:pt idx="1590">
                  <c:v>1590.158641</c:v>
                </c:pt>
                <c:pt idx="1591">
                  <c:v>1591.15877</c:v>
                </c:pt>
                <c:pt idx="1592">
                  <c:v>1592.1589199999999</c:v>
                </c:pt>
                <c:pt idx="1593">
                  <c:v>1593.1590739999999</c:v>
                </c:pt>
                <c:pt idx="1594">
                  <c:v>1594.1592259999998</c:v>
                </c:pt>
                <c:pt idx="1595">
                  <c:v>1595.1593769999997</c:v>
                </c:pt>
                <c:pt idx="1596">
                  <c:v>1596.1595279999999</c:v>
                </c:pt>
                <c:pt idx="1597">
                  <c:v>1597.159684</c:v>
                </c:pt>
                <c:pt idx="1598">
                  <c:v>1598.1598429999997</c:v>
                </c:pt>
                <c:pt idx="1599">
                  <c:v>1599.1600119999998</c:v>
                </c:pt>
                <c:pt idx="1600">
                  <c:v>1600.1601899999998</c:v>
                </c:pt>
                <c:pt idx="1601">
                  <c:v>1601.1603759999998</c:v>
                </c:pt>
                <c:pt idx="1602">
                  <c:v>1602.160572</c:v>
                </c:pt>
                <c:pt idx="1603">
                  <c:v>1603.1607759999999</c:v>
                </c:pt>
                <c:pt idx="1604">
                  <c:v>1604.160987</c:v>
                </c:pt>
                <c:pt idx="1605">
                  <c:v>1605.1612019999998</c:v>
                </c:pt>
                <c:pt idx="1606">
                  <c:v>1606.1614199999997</c:v>
                </c:pt>
                <c:pt idx="1607">
                  <c:v>1607.1616419999998</c:v>
                </c:pt>
                <c:pt idx="1608">
                  <c:v>1608.161873</c:v>
                </c:pt>
                <c:pt idx="1609">
                  <c:v>1609.161875</c:v>
                </c:pt>
                <c:pt idx="1610">
                  <c:v>1610.1618819999999</c:v>
                </c:pt>
                <c:pt idx="1611">
                  <c:v>1611.1618999999998</c:v>
                </c:pt>
                <c:pt idx="1612">
                  <c:v>1612.1619219999998</c:v>
                </c:pt>
                <c:pt idx="1613">
                  <c:v>1613.1621599999999</c:v>
                </c:pt>
                <c:pt idx="1614">
                  <c:v>1614.162167</c:v>
                </c:pt>
                <c:pt idx="1615">
                  <c:v>1615.1621749999997</c:v>
                </c:pt>
                <c:pt idx="1616">
                  <c:v>1616.1622349999998</c:v>
                </c:pt>
                <c:pt idx="1617">
                  <c:v>1617.1623279999997</c:v>
                </c:pt>
                <c:pt idx="1618">
                  <c:v>1618.1623519999998</c:v>
                </c:pt>
                <c:pt idx="1619">
                  <c:v>1619.1624229999998</c:v>
                </c:pt>
                <c:pt idx="1620">
                  <c:v>1620.162511</c:v>
                </c:pt>
                <c:pt idx="1621">
                  <c:v>1621.1626299999998</c:v>
                </c:pt>
                <c:pt idx="1622">
                  <c:v>1622.1627550000001</c:v>
                </c:pt>
                <c:pt idx="1623">
                  <c:v>1623.1628839999998</c:v>
                </c:pt>
                <c:pt idx="1624">
                  <c:v>1624.1630129999999</c:v>
                </c:pt>
                <c:pt idx="1625">
                  <c:v>1625.1631379999997</c:v>
                </c:pt>
                <c:pt idx="1626">
                  <c:v>1626.1632519999998</c:v>
                </c:pt>
                <c:pt idx="1627">
                  <c:v>1627.1633599999998</c:v>
                </c:pt>
                <c:pt idx="1628">
                  <c:v>1628.1634599999998</c:v>
                </c:pt>
                <c:pt idx="1629">
                  <c:v>1629.1635469999999</c:v>
                </c:pt>
                <c:pt idx="1630">
                  <c:v>1630.1636179999998</c:v>
                </c:pt>
                <c:pt idx="1631">
                  <c:v>1631.163669</c:v>
                </c:pt>
                <c:pt idx="1632">
                  <c:v>1632.1636999999998</c:v>
                </c:pt>
                <c:pt idx="1633">
                  <c:v>1633.1637039999998</c:v>
                </c:pt>
                <c:pt idx="1634">
                  <c:v>1634.1639199999997</c:v>
                </c:pt>
                <c:pt idx="1635">
                  <c:v>1635.1641049999998</c:v>
                </c:pt>
                <c:pt idx="1636">
                  <c:v>1636.1642489999995</c:v>
                </c:pt>
                <c:pt idx="1637">
                  <c:v>1637.1643459999996</c:v>
                </c:pt>
                <c:pt idx="1638">
                  <c:v>1638.1643919999997</c:v>
                </c:pt>
                <c:pt idx="1639">
                  <c:v>1639.1646279999998</c:v>
                </c:pt>
                <c:pt idx="1640">
                  <c:v>1640.1648149999999</c:v>
                </c:pt>
                <c:pt idx="1641">
                  <c:v>1641.1649439999997</c:v>
                </c:pt>
                <c:pt idx="1642">
                  <c:v>1642.1650079999999</c:v>
                </c:pt>
                <c:pt idx="1643">
                  <c:v>1643.1652479999998</c:v>
                </c:pt>
                <c:pt idx="1644">
                  <c:v>1644.1654159999998</c:v>
                </c:pt>
                <c:pt idx="1645">
                  <c:v>1645.1655029999999</c:v>
                </c:pt>
                <c:pt idx="1646">
                  <c:v>1646.1655069999999</c:v>
                </c:pt>
                <c:pt idx="1647">
                  <c:v>1647.1656640000001</c:v>
                </c:pt>
                <c:pt idx="1648">
                  <c:v>1648.1657259999999</c:v>
                </c:pt>
                <c:pt idx="1649">
                  <c:v>1649.165935</c:v>
                </c:pt>
                <c:pt idx="1650">
                  <c:v>1650.166039</c:v>
                </c:pt>
                <c:pt idx="1651">
                  <c:v>1651.166277</c:v>
                </c:pt>
                <c:pt idx="1652">
                  <c:v>1652.166399</c:v>
                </c:pt>
                <c:pt idx="1653">
                  <c:v>1653.166643</c:v>
                </c:pt>
                <c:pt idx="1654">
                  <c:v>1654.1667510000002</c:v>
                </c:pt>
                <c:pt idx="1655">
                  <c:v>1655.1669589999999</c:v>
                </c:pt>
                <c:pt idx="1656">
                  <c:v>1656.167017</c:v>
                </c:pt>
                <c:pt idx="1657">
                  <c:v>1657.1671459999998</c:v>
                </c:pt>
                <c:pt idx="1658">
                  <c:v>1658.1673419999997</c:v>
                </c:pt>
                <c:pt idx="1659">
                  <c:v>1659.1673499999997</c:v>
                </c:pt>
                <c:pt idx="1660">
                  <c:v>1660.1674019999998</c:v>
                </c:pt>
                <c:pt idx="1661">
                  <c:v>1661.1674909999997</c:v>
                </c:pt>
                <c:pt idx="1662">
                  <c:v>1662.1676030000001</c:v>
                </c:pt>
                <c:pt idx="1663">
                  <c:v>1663.167723</c:v>
                </c:pt>
                <c:pt idx="1664">
                  <c:v>1664.1678479999998</c:v>
                </c:pt>
                <c:pt idx="1665">
                  <c:v>1665.167964</c:v>
                </c:pt>
                <c:pt idx="1666">
                  <c:v>1666.1680630000001</c:v>
                </c:pt>
                <c:pt idx="1667">
                  <c:v>1667.168165</c:v>
                </c:pt>
                <c:pt idx="1668">
                  <c:v>1668.1682839999999</c:v>
                </c:pt>
                <c:pt idx="1669">
                  <c:v>1669.1684059999998</c:v>
                </c:pt>
                <c:pt idx="1670">
                  <c:v>1670.1684979999998</c:v>
                </c:pt>
                <c:pt idx="1671">
                  <c:v>1671.168539</c:v>
                </c:pt>
                <c:pt idx="1672">
                  <c:v>1672.16876</c:v>
                </c:pt>
                <c:pt idx="1673">
                  <c:v>1673.168903</c:v>
                </c:pt>
                <c:pt idx="1674">
                  <c:v>1674.168954</c:v>
                </c:pt>
                <c:pt idx="1675">
                  <c:v>1675.1691489999998</c:v>
                </c:pt>
                <c:pt idx="1676">
                  <c:v>1676.1692279999997</c:v>
                </c:pt>
                <c:pt idx="1677">
                  <c:v>1677.1694259999997</c:v>
                </c:pt>
                <c:pt idx="1678">
                  <c:v>1678.1694799999998</c:v>
                </c:pt>
                <c:pt idx="1679">
                  <c:v>1679.1696239999999</c:v>
                </c:pt>
                <c:pt idx="1680">
                  <c:v>1680.1698449999997</c:v>
                </c:pt>
                <c:pt idx="1681">
                  <c:v>1681.1698799999999</c:v>
                </c:pt>
                <c:pt idx="1682">
                  <c:v>1682.1699510000001</c:v>
                </c:pt>
                <c:pt idx="1683">
                  <c:v>1683.1700499999997</c:v>
                </c:pt>
                <c:pt idx="1684">
                  <c:v>1684.170163</c:v>
                </c:pt>
                <c:pt idx="1685">
                  <c:v>1685.1702779999998</c:v>
                </c:pt>
                <c:pt idx="1686">
                  <c:v>1686.1703799999998</c:v>
                </c:pt>
                <c:pt idx="1687">
                  <c:v>1687.1704549999997</c:v>
                </c:pt>
                <c:pt idx="1688">
                  <c:v>1688.1704969999998</c:v>
                </c:pt>
                <c:pt idx="1689">
                  <c:v>1689.1707399999998</c:v>
                </c:pt>
                <c:pt idx="1690">
                  <c:v>1690.1709199999998</c:v>
                </c:pt>
                <c:pt idx="1691">
                  <c:v>1691.1710239999998</c:v>
                </c:pt>
                <c:pt idx="1692">
                  <c:v>1692.1710379999997</c:v>
                </c:pt>
                <c:pt idx="1693">
                  <c:v>1693.1711969999997</c:v>
                </c:pt>
                <c:pt idx="1694">
                  <c:v>1694.1712399999997</c:v>
                </c:pt>
                <c:pt idx="1695">
                  <c:v>1695.1714019999997</c:v>
                </c:pt>
                <c:pt idx="1696">
                  <c:v>1696.1714199999997</c:v>
                </c:pt>
                <c:pt idx="1697">
                  <c:v>1697.1715299999998</c:v>
                </c:pt>
                <c:pt idx="1698">
                  <c:v>1698.1717219999998</c:v>
                </c:pt>
                <c:pt idx="1699">
                  <c:v>1699.1717399999998</c:v>
                </c:pt>
                <c:pt idx="1700">
                  <c:v>1700.1718109999997</c:v>
                </c:pt>
                <c:pt idx="1701">
                  <c:v>1701.1719229999999</c:v>
                </c:pt>
                <c:pt idx="1702">
                  <c:v>1702.172065</c:v>
                </c:pt>
                <c:pt idx="1703">
                  <c:v>1703.1722229999998</c:v>
                </c:pt>
                <c:pt idx="1704">
                  <c:v>1704.1723829999999</c:v>
                </c:pt>
                <c:pt idx="1705">
                  <c:v>1705.1725289999997</c:v>
                </c:pt>
                <c:pt idx="1706">
                  <c:v>1706.1726469999999</c:v>
                </c:pt>
                <c:pt idx="1707">
                  <c:v>1707.1727239999998</c:v>
                </c:pt>
                <c:pt idx="1708">
                  <c:v>1708.1727479999997</c:v>
                </c:pt>
                <c:pt idx="1709">
                  <c:v>1709.1729579999999</c:v>
                </c:pt>
                <c:pt idx="1710">
                  <c:v>1710.1730919999998</c:v>
                </c:pt>
                <c:pt idx="1711">
                  <c:v>1711.1731379999997</c:v>
                </c:pt>
                <c:pt idx="1712">
                  <c:v>1712.1733339999996</c:v>
                </c:pt>
                <c:pt idx="1713">
                  <c:v>1713.1734189999997</c:v>
                </c:pt>
                <c:pt idx="1714">
                  <c:v>1714.1736299999998</c:v>
                </c:pt>
                <c:pt idx="1715">
                  <c:v>1715.1737069999997</c:v>
                </c:pt>
                <c:pt idx="1716">
                  <c:v>1716.1738859999998</c:v>
                </c:pt>
                <c:pt idx="1717">
                  <c:v>1717.1739089999999</c:v>
                </c:pt>
                <c:pt idx="1718">
                  <c:v>1718.1740109999998</c:v>
                </c:pt>
                <c:pt idx="1719">
                  <c:v>1719.1741819999997</c:v>
                </c:pt>
                <c:pt idx="1720">
                  <c:v>1720.1744099999996</c:v>
                </c:pt>
                <c:pt idx="1721">
                  <c:v>1721.1744369999994</c:v>
                </c:pt>
                <c:pt idx="1722">
                  <c:v>1722.1744999999999</c:v>
                </c:pt>
                <c:pt idx="1723">
                  <c:v>1723.1745879999999</c:v>
                </c:pt>
                <c:pt idx="1724">
                  <c:v>1724.1746899999998</c:v>
                </c:pt>
                <c:pt idx="1725">
                  <c:v>1725.1747949999997</c:v>
                </c:pt>
                <c:pt idx="1726">
                  <c:v>1726.1748929999999</c:v>
                </c:pt>
                <c:pt idx="1727">
                  <c:v>1727.1749719999998</c:v>
                </c:pt>
                <c:pt idx="1728">
                  <c:v>1728.175021</c:v>
                </c:pt>
                <c:pt idx="1729">
                  <c:v>1729.175031</c:v>
                </c:pt>
                <c:pt idx="1730">
                  <c:v>1730.1752389999997</c:v>
                </c:pt>
                <c:pt idx="1731">
                  <c:v>1731.175387</c:v>
                </c:pt>
                <c:pt idx="1732">
                  <c:v>1732.175465</c:v>
                </c:pt>
                <c:pt idx="1733">
                  <c:v>1733.1754659999999</c:v>
                </c:pt>
                <c:pt idx="1734">
                  <c:v>1734.175628</c:v>
                </c:pt>
                <c:pt idx="1735">
                  <c:v>1735.175694</c:v>
                </c:pt>
                <c:pt idx="1736">
                  <c:v>1736.1759039999999</c:v>
                </c:pt>
                <c:pt idx="1737">
                  <c:v>1737.1760019999999</c:v>
                </c:pt>
                <c:pt idx="1738">
                  <c:v>1738.1762279999998</c:v>
                </c:pt>
                <c:pt idx="1739">
                  <c:v>1739.1763289999997</c:v>
                </c:pt>
                <c:pt idx="1740">
                  <c:v>1740.176528</c:v>
                </c:pt>
                <c:pt idx="1741">
                  <c:v>1741.1765479999999</c:v>
                </c:pt>
                <c:pt idx="1742">
                  <c:v>1742.176629</c:v>
                </c:pt>
                <c:pt idx="1743">
                  <c:v>1743.1767589999999</c:v>
                </c:pt>
                <c:pt idx="1744">
                  <c:v>1744.176954</c:v>
                </c:pt>
                <c:pt idx="1745">
                  <c:v>1745.176974</c:v>
                </c:pt>
                <c:pt idx="1746">
                  <c:v>1746.177062</c:v>
                </c:pt>
                <c:pt idx="1747">
                  <c:v>1747.1772129999997</c:v>
                </c:pt>
                <c:pt idx="1748">
                  <c:v>1748.1774209999999</c:v>
                </c:pt>
                <c:pt idx="1749">
                  <c:v>1749.1774279999997</c:v>
                </c:pt>
                <c:pt idx="1750">
                  <c:v>1750.177473</c:v>
                </c:pt>
                <c:pt idx="1751">
                  <c:v>1751.1775500000001</c:v>
                </c:pt>
                <c:pt idx="1752">
                  <c:v>1752.1776540000001</c:v>
                </c:pt>
                <c:pt idx="1753">
                  <c:v>1753.1777770000001</c:v>
                </c:pt>
                <c:pt idx="1754">
                  <c:v>1754.1779079999999</c:v>
                </c:pt>
                <c:pt idx="1755">
                  <c:v>1755.1780339999998</c:v>
                </c:pt>
                <c:pt idx="1756">
                  <c:v>1756.1781449999999</c:v>
                </c:pt>
                <c:pt idx="1757">
                  <c:v>1757.1782389999998</c:v>
                </c:pt>
                <c:pt idx="1758">
                  <c:v>1758.1783019999998</c:v>
                </c:pt>
                <c:pt idx="1759">
                  <c:v>1759.1783249999999</c:v>
                </c:pt>
                <c:pt idx="1760">
                  <c:v>1760.178547</c:v>
                </c:pt>
                <c:pt idx="1761">
                  <c:v>1761.1787159999999</c:v>
                </c:pt>
                <c:pt idx="1762">
                  <c:v>1762.178827</c:v>
                </c:pt>
                <c:pt idx="1763">
                  <c:v>1763.178874</c:v>
                </c:pt>
                <c:pt idx="1764">
                  <c:v>1764.1790939999998</c:v>
                </c:pt>
                <c:pt idx="1765">
                  <c:v>1765.1791719999999</c:v>
                </c:pt>
                <c:pt idx="1766">
                  <c:v>1766.1793659999998</c:v>
                </c:pt>
                <c:pt idx="1767">
                  <c:v>1767.1794579999998</c:v>
                </c:pt>
                <c:pt idx="1768">
                  <c:v>1768.1796959999999</c:v>
                </c:pt>
                <c:pt idx="1769">
                  <c:v>1769.1798279999998</c:v>
                </c:pt>
                <c:pt idx="1770">
                  <c:v>1770.1798469999999</c:v>
                </c:pt>
                <c:pt idx="1771">
                  <c:v>1771.1799979999998</c:v>
                </c:pt>
                <c:pt idx="1772">
                  <c:v>1772.1800299999998</c:v>
                </c:pt>
                <c:pt idx="1773">
                  <c:v>1773.1801799999998</c:v>
                </c:pt>
                <c:pt idx="1774">
                  <c:v>1774.1802149999999</c:v>
                </c:pt>
                <c:pt idx="1775">
                  <c:v>1775.1803899999998</c:v>
                </c:pt>
                <c:pt idx="1776">
                  <c:v>1776.1804279999997</c:v>
                </c:pt>
                <c:pt idx="1777">
                  <c:v>1777.1805690000001</c:v>
                </c:pt>
                <c:pt idx="1778">
                  <c:v>1778.180807</c:v>
                </c:pt>
                <c:pt idx="1779">
                  <c:v>1779.180893</c:v>
                </c:pt>
                <c:pt idx="1780">
                  <c:v>1780.181061</c:v>
                </c:pt>
                <c:pt idx="1781">
                  <c:v>1781.1810739999999</c:v>
                </c:pt>
                <c:pt idx="1782">
                  <c:v>1782.1811699999998</c:v>
                </c:pt>
                <c:pt idx="1783">
                  <c:v>1783.1813309999998</c:v>
                </c:pt>
                <c:pt idx="1784">
                  <c:v>1784.1815630000001</c:v>
                </c:pt>
                <c:pt idx="1785">
                  <c:v>1785.1816269999997</c:v>
                </c:pt>
                <c:pt idx="1786">
                  <c:v>1786.181763</c:v>
                </c:pt>
                <c:pt idx="1787">
                  <c:v>1787.1819879999998</c:v>
                </c:pt>
                <c:pt idx="1788">
                  <c:v>1788.1820359999997</c:v>
                </c:pt>
                <c:pt idx="1789">
                  <c:v>1789.1821519999999</c:v>
                </c:pt>
                <c:pt idx="1790">
                  <c:v>1790.1823719999998</c:v>
                </c:pt>
                <c:pt idx="1791">
                  <c:v>1791.1824309999997</c:v>
                </c:pt>
                <c:pt idx="1792">
                  <c:v>1792.1825479999998</c:v>
                </c:pt>
                <c:pt idx="1793">
                  <c:v>1793.1827149999997</c:v>
                </c:pt>
                <c:pt idx="1794">
                  <c:v>1794.1829299999997</c:v>
                </c:pt>
                <c:pt idx="1795">
                  <c:v>1795.182955</c:v>
                </c:pt>
                <c:pt idx="1796">
                  <c:v>1796.1830179999997</c:v>
                </c:pt>
                <c:pt idx="1797">
                  <c:v>1797.1831109999998</c:v>
                </c:pt>
                <c:pt idx="1798">
                  <c:v>1798.1832219999997</c:v>
                </c:pt>
                <c:pt idx="1799">
                  <c:v>1799.1833519999998</c:v>
                </c:pt>
                <c:pt idx="1800">
                  <c:v>1800.183501</c:v>
                </c:pt>
                <c:pt idx="1801">
                  <c:v>1801.183685</c:v>
                </c:pt>
                <c:pt idx="1802">
                  <c:v>1802.1839129999998</c:v>
                </c:pt>
                <c:pt idx="1803">
                  <c:v>1803.1839199999997</c:v>
                </c:pt>
                <c:pt idx="1804">
                  <c:v>1804.1839339999997</c:v>
                </c:pt>
                <c:pt idx="1805">
                  <c:v>1805.1839729999997</c:v>
                </c:pt>
                <c:pt idx="1806">
                  <c:v>1806.1840739999998</c:v>
                </c:pt>
                <c:pt idx="1807">
                  <c:v>1807.1842149999998</c:v>
                </c:pt>
                <c:pt idx="1808">
                  <c:v>1808.1844099999996</c:v>
                </c:pt>
                <c:pt idx="1809">
                  <c:v>1809.1844459999995</c:v>
                </c:pt>
                <c:pt idx="1810">
                  <c:v>1810.184555</c:v>
                </c:pt>
                <c:pt idx="1811">
                  <c:v>1811.1847199999997</c:v>
                </c:pt>
                <c:pt idx="1812">
                  <c:v>1812.1849419999996</c:v>
                </c:pt>
                <c:pt idx="1813">
                  <c:v>1813.1849849999999</c:v>
                </c:pt>
                <c:pt idx="1814">
                  <c:v>1814.18508</c:v>
                </c:pt>
                <c:pt idx="1815">
                  <c:v>1815.1852199999998</c:v>
                </c:pt>
                <c:pt idx="1816">
                  <c:v>1816.1852239999998</c:v>
                </c:pt>
                <c:pt idx="1817">
                  <c:v>1817.185297</c:v>
                </c:pt>
                <c:pt idx="1818">
                  <c:v>1818.1854379999997</c:v>
                </c:pt>
                <c:pt idx="1819">
                  <c:v>1819.1856520000001</c:v>
                </c:pt>
                <c:pt idx="1820">
                  <c:v>1820.185704</c:v>
                </c:pt>
                <c:pt idx="1821">
                  <c:v>1821.185827</c:v>
                </c:pt>
                <c:pt idx="1822">
                  <c:v>1822.1860359999998</c:v>
                </c:pt>
                <c:pt idx="1823">
                  <c:v>1823.1860919999999</c:v>
                </c:pt>
                <c:pt idx="1824">
                  <c:v>1824.1862219999998</c:v>
                </c:pt>
                <c:pt idx="1825">
                  <c:v>1825.1862239999998</c:v>
                </c:pt>
                <c:pt idx="1826">
                  <c:v>1826.1863379999998</c:v>
                </c:pt>
                <c:pt idx="1827">
                  <c:v>1827.1863399999997</c:v>
                </c:pt>
                <c:pt idx="1828">
                  <c:v>1828.186453</c:v>
                </c:pt>
                <c:pt idx="1829">
                  <c:v>1829.1866640000001</c:v>
                </c:pt>
                <c:pt idx="1830">
                  <c:v>1830.186749</c:v>
                </c:pt>
                <c:pt idx="1831">
                  <c:v>1831.1869610000001</c:v>
                </c:pt>
                <c:pt idx="1832">
                  <c:v>1832.187101</c:v>
                </c:pt>
                <c:pt idx="1833">
                  <c:v>1833.187179</c:v>
                </c:pt>
                <c:pt idx="1834">
                  <c:v>1834.1872039999998</c:v>
                </c:pt>
                <c:pt idx="1835">
                  <c:v>1835.1874099999998</c:v>
                </c:pt>
                <c:pt idx="1836">
                  <c:v>1836.1875700000001</c:v>
                </c:pt>
                <c:pt idx="1837">
                  <c:v>1837.18769</c:v>
                </c:pt>
                <c:pt idx="1838">
                  <c:v>1838.1877750000001</c:v>
                </c:pt>
                <c:pt idx="1839">
                  <c:v>1839.1878339999998</c:v>
                </c:pt>
                <c:pt idx="1840">
                  <c:v>1840.1878730000001</c:v>
                </c:pt>
                <c:pt idx="1841">
                  <c:v>1841.187899</c:v>
                </c:pt>
                <c:pt idx="1842">
                  <c:v>1842.1879179999999</c:v>
                </c:pt>
                <c:pt idx="1843">
                  <c:v>1843.1879369999997</c:v>
                </c:pt>
                <c:pt idx="1844">
                  <c:v>1844.1879690000001</c:v>
                </c:pt>
                <c:pt idx="1845">
                  <c:v>1845.1880309999997</c:v>
                </c:pt>
                <c:pt idx="1846">
                  <c:v>1846.188159</c:v>
                </c:pt>
                <c:pt idx="1847">
                  <c:v>1847.1883519999999</c:v>
                </c:pt>
                <c:pt idx="1848">
                  <c:v>1848.1883809999997</c:v>
                </c:pt>
                <c:pt idx="1849">
                  <c:v>1849.1884829999997</c:v>
                </c:pt>
                <c:pt idx="1850">
                  <c:v>1850.1886830000001</c:v>
                </c:pt>
                <c:pt idx="1851">
                  <c:v>1851.1887650000001</c:v>
                </c:pt>
                <c:pt idx="1852">
                  <c:v>1852.188956</c:v>
                </c:pt>
                <c:pt idx="1853">
                  <c:v>1853.1890279999998</c:v>
                </c:pt>
                <c:pt idx="1854">
                  <c:v>1854.189185</c:v>
                </c:pt>
                <c:pt idx="1855">
                  <c:v>1855.1892269999998</c:v>
                </c:pt>
                <c:pt idx="1856">
                  <c:v>1856.1894069999998</c:v>
                </c:pt>
                <c:pt idx="1857">
                  <c:v>1857.1895050000001</c:v>
                </c:pt>
                <c:pt idx="1858">
                  <c:v>1858.1895279999999</c:v>
                </c:pt>
                <c:pt idx="1859">
                  <c:v>1859.189715</c:v>
                </c:pt>
                <c:pt idx="1860">
                  <c:v>1860.1898389999997</c:v>
                </c:pt>
                <c:pt idx="1861">
                  <c:v>1861.1899069999997</c:v>
                </c:pt>
                <c:pt idx="1862">
                  <c:v>1862.1899319999998</c:v>
                </c:pt>
                <c:pt idx="1863">
                  <c:v>1863.1899389999999</c:v>
                </c:pt>
                <c:pt idx="1864">
                  <c:v>1864.1899510000001</c:v>
                </c:pt>
                <c:pt idx="1865">
                  <c:v>1865.1901679999999</c:v>
                </c:pt>
                <c:pt idx="1866">
                  <c:v>1866.1903679999998</c:v>
                </c:pt>
                <c:pt idx="1867">
                  <c:v>1867.1905609999999</c:v>
                </c:pt>
                <c:pt idx="1868">
                  <c:v>1868.1907510000001</c:v>
                </c:pt>
                <c:pt idx="1869">
                  <c:v>1869.1909389999998</c:v>
                </c:pt>
                <c:pt idx="1870">
                  <c:v>1870.1911419999997</c:v>
                </c:pt>
                <c:pt idx="1871">
                  <c:v>1871.1913609999997</c:v>
                </c:pt>
                <c:pt idx="1872">
                  <c:v>1872.1913719999998</c:v>
                </c:pt>
                <c:pt idx="1873">
                  <c:v>1873.1914099999997</c:v>
                </c:pt>
                <c:pt idx="1874">
                  <c:v>1874.1914829999998</c:v>
                </c:pt>
                <c:pt idx="1875">
                  <c:v>1875.191593</c:v>
                </c:pt>
                <c:pt idx="1876">
                  <c:v>1876.1917389999999</c:v>
                </c:pt>
                <c:pt idx="1877">
                  <c:v>1877.1919309999998</c:v>
                </c:pt>
                <c:pt idx="1878">
                  <c:v>1878.1919479999997</c:v>
                </c:pt>
                <c:pt idx="1879">
                  <c:v>1879.1920259999997</c:v>
                </c:pt>
                <c:pt idx="1880">
                  <c:v>1880.1921669999997</c:v>
                </c:pt>
                <c:pt idx="1881">
                  <c:v>1881.1923779999997</c:v>
                </c:pt>
                <c:pt idx="1882">
                  <c:v>1882.1924289999995</c:v>
                </c:pt>
                <c:pt idx="1883">
                  <c:v>1883.192556</c:v>
                </c:pt>
                <c:pt idx="1884">
                  <c:v>1884.192763</c:v>
                </c:pt>
                <c:pt idx="1885">
                  <c:v>1885.1928259999997</c:v>
                </c:pt>
                <c:pt idx="1886">
                  <c:v>1886.1929799999998</c:v>
                </c:pt>
                <c:pt idx="1887">
                  <c:v>1887.1929979999998</c:v>
                </c:pt>
                <c:pt idx="1888">
                  <c:v>1888.1931169999998</c:v>
                </c:pt>
                <c:pt idx="1889">
                  <c:v>1889.1933399999996</c:v>
                </c:pt>
                <c:pt idx="1890">
                  <c:v>1890.1934429999994</c:v>
                </c:pt>
                <c:pt idx="1891">
                  <c:v>1891.1936639999999</c:v>
                </c:pt>
                <c:pt idx="1892">
                  <c:v>1892.193771</c:v>
                </c:pt>
                <c:pt idx="1893">
                  <c:v>1893.1937719999999</c:v>
                </c:pt>
                <c:pt idx="1894">
                  <c:v>1894.1939019999998</c:v>
                </c:pt>
                <c:pt idx="1895">
                  <c:v>1895.1939409999998</c:v>
                </c:pt>
                <c:pt idx="1896">
                  <c:v>1896.1941199999997</c:v>
                </c:pt>
                <c:pt idx="1897">
                  <c:v>1897.1942119999997</c:v>
                </c:pt>
                <c:pt idx="1898">
                  <c:v>1898.1942219999996</c:v>
                </c:pt>
                <c:pt idx="1899">
                  <c:v>1899.1943829999998</c:v>
                </c:pt>
                <c:pt idx="1900">
                  <c:v>1900.1944689999998</c:v>
                </c:pt>
                <c:pt idx="1901">
                  <c:v>1901.1944869999998</c:v>
                </c:pt>
                <c:pt idx="1902">
                  <c:v>1902.194669</c:v>
                </c:pt>
                <c:pt idx="1903">
                  <c:v>1903.1947899999998</c:v>
                </c:pt>
                <c:pt idx="1904">
                  <c:v>1904.1948469999998</c:v>
                </c:pt>
                <c:pt idx="1905">
                  <c:v>1905.1948499999999</c:v>
                </c:pt>
                <c:pt idx="1906">
                  <c:v>1906.195033</c:v>
                </c:pt>
                <c:pt idx="1907">
                  <c:v>1907.195168</c:v>
                </c:pt>
                <c:pt idx="1908">
                  <c:v>1908.1952610000001</c:v>
                </c:pt>
                <c:pt idx="1909">
                  <c:v>1909.1953129999997</c:v>
                </c:pt>
                <c:pt idx="1910">
                  <c:v>1910.1953269999997</c:v>
                </c:pt>
                <c:pt idx="1911">
                  <c:v>1911.1955359999999</c:v>
                </c:pt>
                <c:pt idx="1912">
                  <c:v>1912.195712</c:v>
                </c:pt>
                <c:pt idx="1913">
                  <c:v>1913.195856</c:v>
                </c:pt>
                <c:pt idx="1914">
                  <c:v>1914.195972</c:v>
                </c:pt>
                <c:pt idx="1915">
                  <c:v>1915.196058</c:v>
                </c:pt>
                <c:pt idx="1916">
                  <c:v>1916.196119</c:v>
                </c:pt>
                <c:pt idx="1917">
                  <c:v>1917.196156</c:v>
                </c:pt>
                <c:pt idx="1918">
                  <c:v>1918.1961699999999</c:v>
                </c:pt>
                <c:pt idx="1919">
                  <c:v>1919.1963909999997</c:v>
                </c:pt>
                <c:pt idx="1920">
                  <c:v>1920.196592</c:v>
                </c:pt>
                <c:pt idx="1921">
                  <c:v>1921.196772</c:v>
                </c:pt>
                <c:pt idx="1922">
                  <c:v>1922.1969319999998</c:v>
                </c:pt>
                <c:pt idx="1923">
                  <c:v>1923.197073</c:v>
                </c:pt>
                <c:pt idx="1924">
                  <c:v>1924.197197</c:v>
                </c:pt>
                <c:pt idx="1925">
                  <c:v>1925.1973029999997</c:v>
                </c:pt>
                <c:pt idx="1926">
                  <c:v>1926.1973919999998</c:v>
                </c:pt>
                <c:pt idx="1927">
                  <c:v>1927.197465</c:v>
                </c:pt>
                <c:pt idx="1928">
                  <c:v>1928.197523</c:v>
                </c:pt>
                <c:pt idx="1929">
                  <c:v>1929.1975649999999</c:v>
                </c:pt>
                <c:pt idx="1930">
                  <c:v>1930.197592</c:v>
                </c:pt>
                <c:pt idx="1931">
                  <c:v>1931.197606</c:v>
                </c:pt>
                <c:pt idx="1932">
                  <c:v>1932.197606</c:v>
                </c:pt>
                <c:pt idx="1933">
                  <c:v>1933.197825</c:v>
                </c:pt>
                <c:pt idx="1934">
                  <c:v>1934.1980319999998</c:v>
                </c:pt>
                <c:pt idx="1935">
                  <c:v>1935.1982309999999</c:v>
                </c:pt>
                <c:pt idx="1936">
                  <c:v>1936.1984219999997</c:v>
                </c:pt>
                <c:pt idx="1937">
                  <c:v>1937.1986079999999</c:v>
                </c:pt>
                <c:pt idx="1938">
                  <c:v>1938.198791</c:v>
                </c:pt>
                <c:pt idx="1939">
                  <c:v>1939.198973</c:v>
                </c:pt>
                <c:pt idx="1940">
                  <c:v>1940.1991559999999</c:v>
                </c:pt>
                <c:pt idx="1941">
                  <c:v>1941.1993429999998</c:v>
                </c:pt>
                <c:pt idx="1942">
                  <c:v>1942.1995359999999</c:v>
                </c:pt>
                <c:pt idx="1943">
                  <c:v>1943.1997379999998</c:v>
                </c:pt>
                <c:pt idx="1944">
                  <c:v>1944.1999510000001</c:v>
                </c:pt>
                <c:pt idx="1945">
                  <c:v>1945.2001780000001</c:v>
                </c:pt>
                <c:pt idx="1946">
                  <c:v>1946.200192</c:v>
                </c:pt>
                <c:pt idx="1947">
                  <c:v>1947.200225</c:v>
                </c:pt>
                <c:pt idx="1948">
                  <c:v>1948.2002789999999</c:v>
                </c:pt>
                <c:pt idx="1949">
                  <c:v>1949.2003569999999</c:v>
                </c:pt>
                <c:pt idx="1950">
                  <c:v>1950.200462</c:v>
                </c:pt>
                <c:pt idx="1951">
                  <c:v>1951.2005950000002</c:v>
                </c:pt>
                <c:pt idx="1952">
                  <c:v>1952.2007600000002</c:v>
                </c:pt>
                <c:pt idx="1953">
                  <c:v>1953.2009590000002</c:v>
                </c:pt>
                <c:pt idx="1954">
                  <c:v>1954.2009650000002</c:v>
                </c:pt>
                <c:pt idx="1955">
                  <c:v>1955.2010090000001</c:v>
                </c:pt>
                <c:pt idx="1956">
                  <c:v>1956.201096</c:v>
                </c:pt>
                <c:pt idx="1957">
                  <c:v>1957.201227</c:v>
                </c:pt>
                <c:pt idx="1958">
                  <c:v>1958.2014059999999</c:v>
                </c:pt>
                <c:pt idx="1959">
                  <c:v>1959.2014059999999</c:v>
                </c:pt>
                <c:pt idx="1960">
                  <c:v>1960.20146</c:v>
                </c:pt>
                <c:pt idx="1961">
                  <c:v>1961.2015710000003</c:v>
                </c:pt>
                <c:pt idx="1962">
                  <c:v>1962.201744</c:v>
                </c:pt>
                <c:pt idx="1963">
                  <c:v>1963.2017530000003</c:v>
                </c:pt>
                <c:pt idx="1964">
                  <c:v>1964.2018310000001</c:v>
                </c:pt>
                <c:pt idx="1965">
                  <c:v>1965.201982</c:v>
                </c:pt>
                <c:pt idx="1966">
                  <c:v>1966.202211</c:v>
                </c:pt>
                <c:pt idx="1967">
                  <c:v>1967.2022930000001</c:v>
                </c:pt>
                <c:pt idx="1968">
                  <c:v>1968.2024610000001</c:v>
                </c:pt>
                <c:pt idx="1969">
                  <c:v>1969.202489</c:v>
                </c:pt>
                <c:pt idx="1970">
                  <c:v>1970.202612</c:v>
                </c:pt>
                <c:pt idx="1971">
                  <c:v>1971.2028339999999</c:v>
                </c:pt>
                <c:pt idx="1972">
                  <c:v>1972.2029279999999</c:v>
                </c:pt>
                <c:pt idx="1973">
                  <c:v>1973.203129</c:v>
                </c:pt>
                <c:pt idx="1974">
                  <c:v>1974.2032119999999</c:v>
                </c:pt>
                <c:pt idx="1975">
                  <c:v>1975.203411</c:v>
                </c:pt>
                <c:pt idx="1976">
                  <c:v>1976.2034979999999</c:v>
                </c:pt>
                <c:pt idx="1977">
                  <c:v>1977.203708</c:v>
                </c:pt>
                <c:pt idx="1978">
                  <c:v>1978.2038150000001</c:v>
                </c:pt>
                <c:pt idx="1979">
                  <c:v>1979.2038210000001</c:v>
                </c:pt>
                <c:pt idx="1980">
                  <c:v>1980.2039600000001</c:v>
                </c:pt>
                <c:pt idx="1981">
                  <c:v>1981.2040050000001</c:v>
                </c:pt>
                <c:pt idx="1982">
                  <c:v>1982.2041899999999</c:v>
                </c:pt>
                <c:pt idx="1983">
                  <c:v>1983.204287</c:v>
                </c:pt>
                <c:pt idx="1984">
                  <c:v>1984.204301</c:v>
                </c:pt>
                <c:pt idx="1985">
                  <c:v>1985.204463</c:v>
                </c:pt>
                <c:pt idx="1986">
                  <c:v>1986.204547</c:v>
                </c:pt>
                <c:pt idx="1987">
                  <c:v>1987.2045530000003</c:v>
                </c:pt>
                <c:pt idx="1988">
                  <c:v>1988.2047150000001</c:v>
                </c:pt>
                <c:pt idx="1989">
                  <c:v>1989.204804</c:v>
                </c:pt>
                <c:pt idx="1990">
                  <c:v>1990.2048219999999</c:v>
                </c:pt>
                <c:pt idx="1991">
                  <c:v>1991.2050020000001</c:v>
                </c:pt>
                <c:pt idx="1992">
                  <c:v>1992.2051140000001</c:v>
                </c:pt>
                <c:pt idx="1993">
                  <c:v>1993.2051610000003</c:v>
                </c:pt>
                <c:pt idx="1994">
                  <c:v>1994.2053730000002</c:v>
                </c:pt>
                <c:pt idx="1995">
                  <c:v>1995.2055210000003</c:v>
                </c:pt>
                <c:pt idx="1996">
                  <c:v>1996.2056060000002</c:v>
                </c:pt>
                <c:pt idx="1997">
                  <c:v>1997.2056290000003</c:v>
                </c:pt>
                <c:pt idx="1998">
                  <c:v>1998.2058230000002</c:v>
                </c:pt>
                <c:pt idx="1999">
                  <c:v>1999.2059580000002</c:v>
                </c:pt>
                <c:pt idx="2000">
                  <c:v>2000.2060369999999</c:v>
                </c:pt>
                <c:pt idx="2001">
                  <c:v>2001.2060590000003</c:v>
                </c:pt>
                <c:pt idx="2002">
                  <c:v>2002.2062570000003</c:v>
                </c:pt>
                <c:pt idx="2003">
                  <c:v>2003.2064009999999</c:v>
                </c:pt>
                <c:pt idx="2004">
                  <c:v>2004.206494</c:v>
                </c:pt>
                <c:pt idx="2005">
                  <c:v>2005.2065380000001</c:v>
                </c:pt>
                <c:pt idx="2006">
                  <c:v>2006.2067660000002</c:v>
                </c:pt>
                <c:pt idx="2007">
                  <c:v>2007.2069510000001</c:v>
                </c:pt>
                <c:pt idx="2008">
                  <c:v>2008.2070940000001</c:v>
                </c:pt>
                <c:pt idx="2009">
                  <c:v>2009.2071980000001</c:v>
                </c:pt>
                <c:pt idx="2010">
                  <c:v>2010.2072650000002</c:v>
                </c:pt>
                <c:pt idx="2011">
                  <c:v>2011.207298</c:v>
                </c:pt>
                <c:pt idx="2012">
                  <c:v>2012.2073</c:v>
                </c:pt>
                <c:pt idx="2013">
                  <c:v>2013.2075080000002</c:v>
                </c:pt>
                <c:pt idx="2014">
                  <c:v>2014.2076920000002</c:v>
                </c:pt>
                <c:pt idx="2015">
                  <c:v>2015.2078550000003</c:v>
                </c:pt>
                <c:pt idx="2016">
                  <c:v>2016.2080010000002</c:v>
                </c:pt>
                <c:pt idx="2017">
                  <c:v>2017.208132</c:v>
                </c:pt>
                <c:pt idx="2018">
                  <c:v>2018.2082530000002</c:v>
                </c:pt>
                <c:pt idx="2019">
                  <c:v>2019.2083670000002</c:v>
                </c:pt>
                <c:pt idx="2020">
                  <c:v>2020.2084769999999</c:v>
                </c:pt>
                <c:pt idx="2021">
                  <c:v>2021.2085870000003</c:v>
                </c:pt>
                <c:pt idx="2022">
                  <c:v>2022.2087000000001</c:v>
                </c:pt>
                <c:pt idx="2023">
                  <c:v>2023.2088209999999</c:v>
                </c:pt>
                <c:pt idx="2024">
                  <c:v>2024.2089520000002</c:v>
                </c:pt>
                <c:pt idx="2025">
                  <c:v>2025.209096</c:v>
                </c:pt>
                <c:pt idx="2026">
                  <c:v>2026.2092580000001</c:v>
                </c:pt>
                <c:pt idx="2027">
                  <c:v>2027.2094399999999</c:v>
                </c:pt>
                <c:pt idx="2028">
                  <c:v>2028.2096469999999</c:v>
                </c:pt>
                <c:pt idx="2029">
                  <c:v>2029.2096500000002</c:v>
                </c:pt>
                <c:pt idx="2030">
                  <c:v>2030.2096810000003</c:v>
                </c:pt>
                <c:pt idx="2031">
                  <c:v>2031.2097429999999</c:v>
                </c:pt>
                <c:pt idx="2032">
                  <c:v>2032.2098390000001</c:v>
                </c:pt>
                <c:pt idx="2033">
                  <c:v>2033.2099710000002</c:v>
                </c:pt>
                <c:pt idx="2034">
                  <c:v>2034.210145</c:v>
                </c:pt>
                <c:pt idx="2035">
                  <c:v>2035.210368</c:v>
                </c:pt>
                <c:pt idx="2036">
                  <c:v>2036.2104199999999</c:v>
                </c:pt>
                <c:pt idx="2037">
                  <c:v>2037.2105429999999</c:v>
                </c:pt>
                <c:pt idx="2038">
                  <c:v>2038.210742</c:v>
                </c:pt>
                <c:pt idx="2039">
                  <c:v>2039.2107880000001</c:v>
                </c:pt>
                <c:pt idx="2040">
                  <c:v>2040.2109170000001</c:v>
                </c:pt>
                <c:pt idx="2041">
                  <c:v>2041.211131</c:v>
                </c:pt>
                <c:pt idx="2042">
                  <c:v>2042.211202</c:v>
                </c:pt>
                <c:pt idx="2043">
                  <c:v>2043.2113670000001</c:v>
                </c:pt>
                <c:pt idx="2044">
                  <c:v>2044.211395</c:v>
                </c:pt>
                <c:pt idx="2045">
                  <c:v>2045.2115240000001</c:v>
                </c:pt>
                <c:pt idx="2046">
                  <c:v>2046.2115249999999</c:v>
                </c:pt>
                <c:pt idx="2047">
                  <c:v>2047.2116390000001</c:v>
                </c:pt>
                <c:pt idx="2048">
                  <c:v>2048.2118679999999</c:v>
                </c:pt>
                <c:pt idx="2049">
                  <c:v>2049.2119830000001</c:v>
                </c:pt>
                <c:pt idx="2050">
                  <c:v>2050.211988</c:v>
                </c:pt>
                <c:pt idx="2051">
                  <c:v>2051.2121190000003</c:v>
                </c:pt>
                <c:pt idx="2052">
                  <c:v>2052.2121459999998</c:v>
                </c:pt>
                <c:pt idx="2053">
                  <c:v>2053.2123019999999</c:v>
                </c:pt>
                <c:pt idx="2054">
                  <c:v>2054.2123560000005</c:v>
                </c:pt>
                <c:pt idx="2055">
                  <c:v>2055.2125500000002</c:v>
                </c:pt>
                <c:pt idx="2056">
                  <c:v>2056.212673</c:v>
                </c:pt>
                <c:pt idx="2057">
                  <c:v>2057.212743</c:v>
                </c:pt>
                <c:pt idx="2058">
                  <c:v>2058.212771</c:v>
                </c:pt>
                <c:pt idx="2059">
                  <c:v>2059.2129970000001</c:v>
                </c:pt>
                <c:pt idx="2060">
                  <c:v>2060.2131800000002</c:v>
                </c:pt>
                <c:pt idx="2061">
                  <c:v>2061.2133190000004</c:v>
                </c:pt>
                <c:pt idx="2062">
                  <c:v>2062.2134209999999</c:v>
                </c:pt>
                <c:pt idx="2063">
                  <c:v>2063.2134930000002</c:v>
                </c:pt>
                <c:pt idx="2064">
                  <c:v>2064.2135380000004</c:v>
                </c:pt>
                <c:pt idx="2065">
                  <c:v>2065.213561</c:v>
                </c:pt>
                <c:pt idx="2066">
                  <c:v>2066.2135720000006</c:v>
                </c:pt>
                <c:pt idx="2067">
                  <c:v>2067.2135760000006</c:v>
                </c:pt>
                <c:pt idx="2068">
                  <c:v>2068.2135780000003</c:v>
                </c:pt>
                <c:pt idx="2069">
                  <c:v>2069.213585</c:v>
                </c:pt>
                <c:pt idx="2070">
                  <c:v>2070.2136049999999</c:v>
                </c:pt>
                <c:pt idx="2071">
                  <c:v>2071.2136449999998</c:v>
                </c:pt>
                <c:pt idx="2072">
                  <c:v>2072.2137110000003</c:v>
                </c:pt>
                <c:pt idx="2073">
                  <c:v>2073.2138100000002</c:v>
                </c:pt>
                <c:pt idx="2074">
                  <c:v>2074.213945</c:v>
                </c:pt>
                <c:pt idx="2075">
                  <c:v>2075.2141280000001</c:v>
                </c:pt>
                <c:pt idx="2076">
                  <c:v>2076.214363</c:v>
                </c:pt>
                <c:pt idx="2077">
                  <c:v>2077.214418</c:v>
                </c:pt>
                <c:pt idx="2078">
                  <c:v>2078.2145330000003</c:v>
                </c:pt>
                <c:pt idx="2079">
                  <c:v>2079.2147130000003</c:v>
                </c:pt>
                <c:pt idx="2080">
                  <c:v>2080.2147260000002</c:v>
                </c:pt>
                <c:pt idx="2081">
                  <c:v>2081.2148069999998</c:v>
                </c:pt>
                <c:pt idx="2082">
                  <c:v>2082.2149599999998</c:v>
                </c:pt>
                <c:pt idx="2083">
                  <c:v>2083.2151859999999</c:v>
                </c:pt>
                <c:pt idx="2084">
                  <c:v>2084.2152540000002</c:v>
                </c:pt>
                <c:pt idx="2085">
                  <c:v>2085.2153970000004</c:v>
                </c:pt>
                <c:pt idx="2086">
                  <c:v>2086.2156170000003</c:v>
                </c:pt>
                <c:pt idx="2087">
                  <c:v>2087.2156839999998</c:v>
                </c:pt>
                <c:pt idx="2088">
                  <c:v>2088.2158300000001</c:v>
                </c:pt>
                <c:pt idx="2089">
                  <c:v>2089.21605</c:v>
                </c:pt>
                <c:pt idx="2090">
                  <c:v>2090.216128</c:v>
                </c:pt>
                <c:pt idx="2091">
                  <c:v>2091.2162979999998</c:v>
                </c:pt>
                <c:pt idx="2092">
                  <c:v>2092.2163130000004</c:v>
                </c:pt>
                <c:pt idx="2093">
                  <c:v>2093.2164109999999</c:v>
                </c:pt>
                <c:pt idx="2094">
                  <c:v>2094.2166189999998</c:v>
                </c:pt>
                <c:pt idx="2095">
                  <c:v>2095.216727</c:v>
                </c:pt>
                <c:pt idx="2096">
                  <c:v>2096.2169560000002</c:v>
                </c:pt>
                <c:pt idx="2097">
                  <c:v>2097.2170460000002</c:v>
                </c:pt>
                <c:pt idx="2098">
                  <c:v>2098.2172330000003</c:v>
                </c:pt>
                <c:pt idx="2099">
                  <c:v>2099.2172439999999</c:v>
                </c:pt>
                <c:pt idx="2100">
                  <c:v>2100.2173670000002</c:v>
                </c:pt>
                <c:pt idx="2101">
                  <c:v>2101.21756</c:v>
                </c:pt>
                <c:pt idx="2102">
                  <c:v>2102.217588</c:v>
                </c:pt>
                <c:pt idx="2103">
                  <c:v>2103.2176899999995</c:v>
                </c:pt>
                <c:pt idx="2104">
                  <c:v>2104.217866</c:v>
                </c:pt>
                <c:pt idx="2105">
                  <c:v>2105.2178760000002</c:v>
                </c:pt>
                <c:pt idx="2106">
                  <c:v>2106.2179580000002</c:v>
                </c:pt>
                <c:pt idx="2107">
                  <c:v>2107.2181120000005</c:v>
                </c:pt>
                <c:pt idx="2108">
                  <c:v>2108.218343</c:v>
                </c:pt>
                <c:pt idx="2109">
                  <c:v>2109.2184079999997</c:v>
                </c:pt>
                <c:pt idx="2110">
                  <c:v>2110.2185500000001</c:v>
                </c:pt>
                <c:pt idx="2111">
                  <c:v>2111.2187669999998</c:v>
                </c:pt>
                <c:pt idx="2112">
                  <c:v>2112.2188179999998</c:v>
                </c:pt>
                <c:pt idx="2113">
                  <c:v>2113.2189399999997</c:v>
                </c:pt>
                <c:pt idx="2114">
                  <c:v>2114.2191350000003</c:v>
                </c:pt>
                <c:pt idx="2115">
                  <c:v>2115.2191630000002</c:v>
                </c:pt>
                <c:pt idx="2116">
                  <c:v>2116.2192669999999</c:v>
                </c:pt>
                <c:pt idx="2117">
                  <c:v>2117.2194479999998</c:v>
                </c:pt>
                <c:pt idx="2118">
                  <c:v>2118.2194679999998</c:v>
                </c:pt>
                <c:pt idx="2119">
                  <c:v>2119.2195689999999</c:v>
                </c:pt>
                <c:pt idx="2120">
                  <c:v>2120.2197489999999</c:v>
                </c:pt>
                <c:pt idx="2121">
                  <c:v>2121.2197620000002</c:v>
                </c:pt>
                <c:pt idx="2122">
                  <c:v>2122.2198539999999</c:v>
                </c:pt>
                <c:pt idx="2123">
                  <c:v>2123.2200269999998</c:v>
                </c:pt>
                <c:pt idx="2124">
                  <c:v>2124.2200459999995</c:v>
                </c:pt>
                <c:pt idx="2125">
                  <c:v>2125.220155</c:v>
                </c:pt>
                <c:pt idx="2126">
                  <c:v>2126.2203519999998</c:v>
                </c:pt>
                <c:pt idx="2127">
                  <c:v>2127.2203939999999</c:v>
                </c:pt>
                <c:pt idx="2128">
                  <c:v>2128.2205269999999</c:v>
                </c:pt>
                <c:pt idx="2129">
                  <c:v>2129.2207520000002</c:v>
                </c:pt>
                <c:pt idx="2130">
                  <c:v>2130.2208209999994</c:v>
                </c:pt>
                <c:pt idx="2131">
                  <c:v>2131.2209799999996</c:v>
                </c:pt>
                <c:pt idx="2132">
                  <c:v>2132.2209879999996</c:v>
                </c:pt>
                <c:pt idx="2133">
                  <c:v>2133.22109</c:v>
                </c:pt>
                <c:pt idx="2134">
                  <c:v>2134.22129</c:v>
                </c:pt>
                <c:pt idx="2135">
                  <c:v>2135.2213510000001</c:v>
                </c:pt>
                <c:pt idx="2136">
                  <c:v>2136.2215180000003</c:v>
                </c:pt>
                <c:pt idx="2137">
                  <c:v>2137.2215489999999</c:v>
                </c:pt>
                <c:pt idx="2138">
                  <c:v>2138.2216939999998</c:v>
                </c:pt>
                <c:pt idx="2139">
                  <c:v>2139.2217130000004</c:v>
                </c:pt>
                <c:pt idx="2140">
                  <c:v>2140.2218489999996</c:v>
                </c:pt>
                <c:pt idx="2141">
                  <c:v>2141.2218599999997</c:v>
                </c:pt>
                <c:pt idx="2142">
                  <c:v>2142.221998</c:v>
                </c:pt>
                <c:pt idx="2143">
                  <c:v>2143.222006</c:v>
                </c:pt>
                <c:pt idx="2144">
                  <c:v>2144.2221399999999</c:v>
                </c:pt>
                <c:pt idx="2145">
                  <c:v>2145.2221530000002</c:v>
                </c:pt>
                <c:pt idx="2146">
                  <c:v>2146.2222959999995</c:v>
                </c:pt>
                <c:pt idx="2147">
                  <c:v>2147.2223220000001</c:v>
                </c:pt>
                <c:pt idx="2148">
                  <c:v>2148.2224729999998</c:v>
                </c:pt>
                <c:pt idx="2149">
                  <c:v>2149.2225089999997</c:v>
                </c:pt>
                <c:pt idx="2150">
                  <c:v>2150.2226769999997</c:v>
                </c:pt>
                <c:pt idx="2151">
                  <c:v>2151.2227669999997</c:v>
                </c:pt>
                <c:pt idx="2152">
                  <c:v>2152.2228139999997</c:v>
                </c:pt>
                <c:pt idx="2153">
                  <c:v>2153.2230509999999</c:v>
                </c:pt>
                <c:pt idx="2154">
                  <c:v>2154.2232100000001</c:v>
                </c:pt>
                <c:pt idx="2155">
                  <c:v>2155.2232879999997</c:v>
                </c:pt>
                <c:pt idx="2156">
                  <c:v>2156.2235350000001</c:v>
                </c:pt>
                <c:pt idx="2157">
                  <c:v>2157.2237060000002</c:v>
                </c:pt>
                <c:pt idx="2158">
                  <c:v>2158.223802</c:v>
                </c:pt>
                <c:pt idx="2159">
                  <c:v>2159.2238249999996</c:v>
                </c:pt>
              </c:numCache>
            </c:numRef>
          </c:xVal>
          <c:yVal>
            <c:numRef>
              <c:f>'[2016.xlsx]Лист1'!$B$1:$B$2160</c:f>
              <c:numCache>
                <c:formatCode>\О\с\н\о\в\н\о\й</c:formatCode>
                <c:ptCount val="2160"/>
                <c:pt idx="0">
                  <c:v>50.373443999999999</c:v>
                </c:pt>
                <c:pt idx="1">
                  <c:v>50.267301000000003</c:v>
                </c:pt>
                <c:pt idx="2">
                  <c:v>50.123446000000001</c:v>
                </c:pt>
                <c:pt idx="3">
                  <c:v>49.984813999999993</c:v>
                </c:pt>
                <c:pt idx="4">
                  <c:v>49.861268999999993</c:v>
                </c:pt>
                <c:pt idx="5">
                  <c:v>49.758580000000002</c:v>
                </c:pt>
                <c:pt idx="6">
                  <c:v>49.675666</c:v>
                </c:pt>
                <c:pt idx="7">
                  <c:v>49.609758000000006</c:v>
                </c:pt>
                <c:pt idx="8">
                  <c:v>49.559622999999995</c:v>
                </c:pt>
                <c:pt idx="9">
                  <c:v>49.520499000000001</c:v>
                </c:pt>
                <c:pt idx="10">
                  <c:v>49.490198000000007</c:v>
                </c:pt>
                <c:pt idx="11">
                  <c:v>49.469008000000002</c:v>
                </c:pt>
                <c:pt idx="12">
                  <c:v>49.452461999999997</c:v>
                </c:pt>
                <c:pt idx="13">
                  <c:v>49.440032000000002</c:v>
                </c:pt>
                <c:pt idx="14">
                  <c:v>49.430966000000005</c:v>
                </c:pt>
                <c:pt idx="15">
                  <c:v>49.424476000000006</c:v>
                </c:pt>
                <c:pt idx="16">
                  <c:v>49.419889999999995</c:v>
                </c:pt>
                <c:pt idx="17">
                  <c:v>49.416723999999995</c:v>
                </c:pt>
                <c:pt idx="18">
                  <c:v>49.414670999999998</c:v>
                </c:pt>
                <c:pt idx="19">
                  <c:v>49.413466999999997</c:v>
                </c:pt>
                <c:pt idx="20">
                  <c:v>49.412960999999996</c:v>
                </c:pt>
                <c:pt idx="21">
                  <c:v>49.412896999999994</c:v>
                </c:pt>
                <c:pt idx="22">
                  <c:v>49.413199000000006</c:v>
                </c:pt>
                <c:pt idx="23">
                  <c:v>49.413784999999997</c:v>
                </c:pt>
                <c:pt idx="24">
                  <c:v>49.414587999999995</c:v>
                </c:pt>
                <c:pt idx="25">
                  <c:v>49.415626999999994</c:v>
                </c:pt>
                <c:pt idx="26">
                  <c:v>49.417183999999999</c:v>
                </c:pt>
                <c:pt idx="27">
                  <c:v>49.419280999999998</c:v>
                </c:pt>
                <c:pt idx="28">
                  <c:v>49.421843999999993</c:v>
                </c:pt>
                <c:pt idx="29">
                  <c:v>49.424765000000001</c:v>
                </c:pt>
                <c:pt idx="30">
                  <c:v>49.427985</c:v>
                </c:pt>
                <c:pt idx="31">
                  <c:v>49.431375000000003</c:v>
                </c:pt>
                <c:pt idx="32">
                  <c:v>49.434979999999996</c:v>
                </c:pt>
                <c:pt idx="33">
                  <c:v>49.438616000000003</c:v>
                </c:pt>
                <c:pt idx="34">
                  <c:v>49.442314000000003</c:v>
                </c:pt>
                <c:pt idx="35">
                  <c:v>49.446165000000001</c:v>
                </c:pt>
                <c:pt idx="36">
                  <c:v>49.450108</c:v>
                </c:pt>
                <c:pt idx="37">
                  <c:v>49.454030999999993</c:v>
                </c:pt>
                <c:pt idx="38">
                  <c:v>49.457987999999993</c:v>
                </c:pt>
                <c:pt idx="39">
                  <c:v>49.461960999999995</c:v>
                </c:pt>
                <c:pt idx="40">
                  <c:v>49.465984000000006</c:v>
                </c:pt>
                <c:pt idx="41">
                  <c:v>49.469932000000007</c:v>
                </c:pt>
                <c:pt idx="42">
                  <c:v>49.473903</c:v>
                </c:pt>
                <c:pt idx="43">
                  <c:v>49.477891999999997</c:v>
                </c:pt>
                <c:pt idx="44">
                  <c:v>49.481757999999999</c:v>
                </c:pt>
                <c:pt idx="45">
                  <c:v>49.485732000000006</c:v>
                </c:pt>
                <c:pt idx="46">
                  <c:v>49.489491999999998</c:v>
                </c:pt>
                <c:pt idx="47">
                  <c:v>49.493073000000003</c:v>
                </c:pt>
                <c:pt idx="48">
                  <c:v>49.496655000000004</c:v>
                </c:pt>
                <c:pt idx="49">
                  <c:v>49.500444999999999</c:v>
                </c:pt>
                <c:pt idx="50">
                  <c:v>49.505277</c:v>
                </c:pt>
                <c:pt idx="51">
                  <c:v>49.511637999999998</c:v>
                </c:pt>
                <c:pt idx="52">
                  <c:v>49.519755000000011</c:v>
                </c:pt>
                <c:pt idx="53">
                  <c:v>49.528959000000008</c:v>
                </c:pt>
                <c:pt idx="54">
                  <c:v>49.539083999999995</c:v>
                </c:pt>
                <c:pt idx="55">
                  <c:v>49.549009000000005</c:v>
                </c:pt>
                <c:pt idx="56">
                  <c:v>49.559887999999994</c:v>
                </c:pt>
                <c:pt idx="57">
                  <c:v>49.570873999999996</c:v>
                </c:pt>
                <c:pt idx="58">
                  <c:v>49.582082</c:v>
                </c:pt>
                <c:pt idx="59">
                  <c:v>49.592902000000009</c:v>
                </c:pt>
                <c:pt idx="60">
                  <c:v>49.604036000000001</c:v>
                </c:pt>
                <c:pt idx="61">
                  <c:v>49.615041000000005</c:v>
                </c:pt>
                <c:pt idx="62">
                  <c:v>49.626125000000009</c:v>
                </c:pt>
                <c:pt idx="63">
                  <c:v>49.636578000000007</c:v>
                </c:pt>
                <c:pt idx="64">
                  <c:v>49.647593000000001</c:v>
                </c:pt>
                <c:pt idx="65">
                  <c:v>49.658776000000003</c:v>
                </c:pt>
                <c:pt idx="66">
                  <c:v>49.669755000000009</c:v>
                </c:pt>
                <c:pt idx="67">
                  <c:v>49.680392000000005</c:v>
                </c:pt>
                <c:pt idx="68">
                  <c:v>49.691172000000009</c:v>
                </c:pt>
                <c:pt idx="69">
                  <c:v>49.701859999999996</c:v>
                </c:pt>
                <c:pt idx="70">
                  <c:v>49.712554000000011</c:v>
                </c:pt>
                <c:pt idx="71">
                  <c:v>49.722804000000011</c:v>
                </c:pt>
                <c:pt idx="72">
                  <c:v>49.733357000000012</c:v>
                </c:pt>
                <c:pt idx="73">
                  <c:v>49.743814</c:v>
                </c:pt>
                <c:pt idx="74">
                  <c:v>49.755093000000002</c:v>
                </c:pt>
                <c:pt idx="75">
                  <c:v>49.767288000000001</c:v>
                </c:pt>
                <c:pt idx="76">
                  <c:v>49.780301000000001</c:v>
                </c:pt>
                <c:pt idx="77">
                  <c:v>49.793362000000009</c:v>
                </c:pt>
                <c:pt idx="78">
                  <c:v>49.807683999999988</c:v>
                </c:pt>
                <c:pt idx="79">
                  <c:v>49.822033000000012</c:v>
                </c:pt>
                <c:pt idx="80">
                  <c:v>49.837682999999998</c:v>
                </c:pt>
                <c:pt idx="81">
                  <c:v>49.852779999999996</c:v>
                </c:pt>
                <c:pt idx="82">
                  <c:v>49.867779999999996</c:v>
                </c:pt>
                <c:pt idx="83">
                  <c:v>49.882773</c:v>
                </c:pt>
                <c:pt idx="84">
                  <c:v>49.897293000000005</c:v>
                </c:pt>
                <c:pt idx="85">
                  <c:v>49.911937999999999</c:v>
                </c:pt>
                <c:pt idx="86">
                  <c:v>49.926652000000004</c:v>
                </c:pt>
                <c:pt idx="87">
                  <c:v>49.941220999999999</c:v>
                </c:pt>
                <c:pt idx="88">
                  <c:v>49.955537</c:v>
                </c:pt>
                <c:pt idx="89">
                  <c:v>49.969748000000003</c:v>
                </c:pt>
                <c:pt idx="90">
                  <c:v>49.983895999999994</c:v>
                </c:pt>
                <c:pt idx="91">
                  <c:v>49.997773000000002</c:v>
                </c:pt>
                <c:pt idx="92">
                  <c:v>50.011698999999993</c:v>
                </c:pt>
                <c:pt idx="93">
                  <c:v>50.025223000000011</c:v>
                </c:pt>
                <c:pt idx="94">
                  <c:v>50.038770000000007</c:v>
                </c:pt>
                <c:pt idx="95">
                  <c:v>50.052326000000001</c:v>
                </c:pt>
                <c:pt idx="96">
                  <c:v>50.065857000000001</c:v>
                </c:pt>
                <c:pt idx="97">
                  <c:v>50.079713000000012</c:v>
                </c:pt>
                <c:pt idx="98">
                  <c:v>50.094147</c:v>
                </c:pt>
                <c:pt idx="99">
                  <c:v>50.109509000000003</c:v>
                </c:pt>
                <c:pt idx="100">
                  <c:v>50.125367000000011</c:v>
                </c:pt>
                <c:pt idx="101">
                  <c:v>50.142144000000002</c:v>
                </c:pt>
                <c:pt idx="102">
                  <c:v>50.159357</c:v>
                </c:pt>
                <c:pt idx="103">
                  <c:v>50.176666999999995</c:v>
                </c:pt>
                <c:pt idx="104">
                  <c:v>50.194113000000009</c:v>
                </c:pt>
                <c:pt idx="105">
                  <c:v>50.211681999999996</c:v>
                </c:pt>
                <c:pt idx="106">
                  <c:v>50.229407000000002</c:v>
                </c:pt>
                <c:pt idx="107">
                  <c:v>50.247129000000001</c:v>
                </c:pt>
                <c:pt idx="108">
                  <c:v>50.264629000000006</c:v>
                </c:pt>
                <c:pt idx="109">
                  <c:v>50.282737000000012</c:v>
                </c:pt>
                <c:pt idx="110">
                  <c:v>50.299463000000003</c:v>
                </c:pt>
                <c:pt idx="111">
                  <c:v>50.316609999999997</c:v>
                </c:pt>
                <c:pt idx="112">
                  <c:v>50.333200999999995</c:v>
                </c:pt>
                <c:pt idx="113">
                  <c:v>50.350291999999996</c:v>
                </c:pt>
                <c:pt idx="114">
                  <c:v>50.367367999999999</c:v>
                </c:pt>
                <c:pt idx="115">
                  <c:v>50.383645999999999</c:v>
                </c:pt>
                <c:pt idx="116">
                  <c:v>50.399209000000006</c:v>
                </c:pt>
                <c:pt idx="117">
                  <c:v>50.414853999999998</c:v>
                </c:pt>
                <c:pt idx="118">
                  <c:v>50.431239000000005</c:v>
                </c:pt>
                <c:pt idx="119">
                  <c:v>50.447429999999997</c:v>
                </c:pt>
                <c:pt idx="120">
                  <c:v>50.463121000000001</c:v>
                </c:pt>
                <c:pt idx="121">
                  <c:v>50.479110000000006</c:v>
                </c:pt>
                <c:pt idx="122">
                  <c:v>50.495931000000013</c:v>
                </c:pt>
                <c:pt idx="123">
                  <c:v>50.513346000000006</c:v>
                </c:pt>
                <c:pt idx="124">
                  <c:v>50.531749000000005</c:v>
                </c:pt>
                <c:pt idx="125">
                  <c:v>50.550780999999994</c:v>
                </c:pt>
                <c:pt idx="126">
                  <c:v>50.569956000000012</c:v>
                </c:pt>
                <c:pt idx="127">
                  <c:v>50.589316000000011</c:v>
                </c:pt>
                <c:pt idx="128">
                  <c:v>50.608650000000004</c:v>
                </c:pt>
                <c:pt idx="129">
                  <c:v>50.627917000000011</c:v>
                </c:pt>
                <c:pt idx="130">
                  <c:v>50.647125000000003</c:v>
                </c:pt>
                <c:pt idx="131">
                  <c:v>50.666171000000013</c:v>
                </c:pt>
                <c:pt idx="132">
                  <c:v>50.684952000000003</c:v>
                </c:pt>
                <c:pt idx="133">
                  <c:v>50.703675000000004</c:v>
                </c:pt>
                <c:pt idx="134">
                  <c:v>50.722256000000009</c:v>
                </c:pt>
                <c:pt idx="135">
                  <c:v>50.740854000000006</c:v>
                </c:pt>
                <c:pt idx="136">
                  <c:v>50.759250000000002</c:v>
                </c:pt>
                <c:pt idx="137">
                  <c:v>50.777643000000005</c:v>
                </c:pt>
                <c:pt idx="138">
                  <c:v>50.796064000000001</c:v>
                </c:pt>
                <c:pt idx="139">
                  <c:v>50.814246999999988</c:v>
                </c:pt>
                <c:pt idx="140">
                  <c:v>50.832027000000004</c:v>
                </c:pt>
                <c:pt idx="141">
                  <c:v>50.849722</c:v>
                </c:pt>
                <c:pt idx="142">
                  <c:v>50.867223999999993</c:v>
                </c:pt>
                <c:pt idx="143">
                  <c:v>50.885950000000001</c:v>
                </c:pt>
                <c:pt idx="144">
                  <c:v>50.903725000000001</c:v>
                </c:pt>
                <c:pt idx="145">
                  <c:v>50.921411000000006</c:v>
                </c:pt>
                <c:pt idx="146">
                  <c:v>50.940195000000003</c:v>
                </c:pt>
                <c:pt idx="147">
                  <c:v>50.960208000000002</c:v>
                </c:pt>
                <c:pt idx="148">
                  <c:v>50.980926999999994</c:v>
                </c:pt>
                <c:pt idx="149">
                  <c:v>51.002124000000002</c:v>
                </c:pt>
                <c:pt idx="150">
                  <c:v>51.02259200000001</c:v>
                </c:pt>
                <c:pt idx="151">
                  <c:v>51.042916000000012</c:v>
                </c:pt>
                <c:pt idx="152">
                  <c:v>51.063432000000006</c:v>
                </c:pt>
                <c:pt idx="153">
                  <c:v>51.083981999999999</c:v>
                </c:pt>
                <c:pt idx="154">
                  <c:v>51.104596000000001</c:v>
                </c:pt>
                <c:pt idx="155">
                  <c:v>51.125006000000013</c:v>
                </c:pt>
                <c:pt idx="156">
                  <c:v>51.145648000000001</c:v>
                </c:pt>
                <c:pt idx="157">
                  <c:v>51.166307000000003</c:v>
                </c:pt>
                <c:pt idx="158">
                  <c:v>51.186571000000001</c:v>
                </c:pt>
                <c:pt idx="159">
                  <c:v>51.206679000000001</c:v>
                </c:pt>
                <c:pt idx="160">
                  <c:v>51.226923000000014</c:v>
                </c:pt>
                <c:pt idx="161">
                  <c:v>51.246985000000002</c:v>
                </c:pt>
                <c:pt idx="162">
                  <c:v>51.266728000000008</c:v>
                </c:pt>
                <c:pt idx="163">
                  <c:v>51.287060999999994</c:v>
                </c:pt>
                <c:pt idx="164">
                  <c:v>51.306040999999993</c:v>
                </c:pt>
                <c:pt idx="165">
                  <c:v>51.325503000000012</c:v>
                </c:pt>
                <c:pt idx="166">
                  <c:v>51.344989999999996</c:v>
                </c:pt>
                <c:pt idx="167">
                  <c:v>51.364453000000005</c:v>
                </c:pt>
                <c:pt idx="168">
                  <c:v>51.383911000000005</c:v>
                </c:pt>
                <c:pt idx="169">
                  <c:v>51.40363</c:v>
                </c:pt>
                <c:pt idx="170">
                  <c:v>51.423400000000001</c:v>
                </c:pt>
                <c:pt idx="171">
                  <c:v>51.443218000000002</c:v>
                </c:pt>
                <c:pt idx="172">
                  <c:v>51.463810000000002</c:v>
                </c:pt>
                <c:pt idx="173">
                  <c:v>51.484599999999993</c:v>
                </c:pt>
                <c:pt idx="174">
                  <c:v>51.505638000000005</c:v>
                </c:pt>
                <c:pt idx="175">
                  <c:v>51.526911000000013</c:v>
                </c:pt>
                <c:pt idx="176">
                  <c:v>51.547988999999994</c:v>
                </c:pt>
                <c:pt idx="177">
                  <c:v>51.569327000000001</c:v>
                </c:pt>
                <c:pt idx="178">
                  <c:v>51.590427000000005</c:v>
                </c:pt>
                <c:pt idx="179">
                  <c:v>51.610569000000005</c:v>
                </c:pt>
                <c:pt idx="180">
                  <c:v>51.630990000000004</c:v>
                </c:pt>
                <c:pt idx="181">
                  <c:v>51.650694999999999</c:v>
                </c:pt>
                <c:pt idx="182">
                  <c:v>51.670864999999999</c:v>
                </c:pt>
                <c:pt idx="183">
                  <c:v>51.691142000000006</c:v>
                </c:pt>
                <c:pt idx="184">
                  <c:v>51.711237000000004</c:v>
                </c:pt>
                <c:pt idx="185">
                  <c:v>51.731086000000005</c:v>
                </c:pt>
                <c:pt idx="186">
                  <c:v>51.750979000000001</c:v>
                </c:pt>
                <c:pt idx="187">
                  <c:v>51.770689000000004</c:v>
                </c:pt>
                <c:pt idx="188">
                  <c:v>51.790138000000013</c:v>
                </c:pt>
                <c:pt idx="189">
                  <c:v>51.809812000000001</c:v>
                </c:pt>
                <c:pt idx="190">
                  <c:v>51.829142000000004</c:v>
                </c:pt>
                <c:pt idx="191">
                  <c:v>51.847858999999993</c:v>
                </c:pt>
                <c:pt idx="192">
                  <c:v>51.866263000000004</c:v>
                </c:pt>
                <c:pt idx="193">
                  <c:v>51.884521999999997</c:v>
                </c:pt>
                <c:pt idx="194">
                  <c:v>51.904416000000005</c:v>
                </c:pt>
                <c:pt idx="195">
                  <c:v>51.924129000000001</c:v>
                </c:pt>
                <c:pt idx="196">
                  <c:v>51.943852</c:v>
                </c:pt>
                <c:pt idx="197">
                  <c:v>51.964223999999994</c:v>
                </c:pt>
                <c:pt idx="198">
                  <c:v>51.986397000000004</c:v>
                </c:pt>
                <c:pt idx="199">
                  <c:v>52.009410000000003</c:v>
                </c:pt>
                <c:pt idx="200">
                  <c:v>52.031380000000006</c:v>
                </c:pt>
                <c:pt idx="201">
                  <c:v>52.052667999999997</c:v>
                </c:pt>
                <c:pt idx="202">
                  <c:v>52.073619000000001</c:v>
                </c:pt>
                <c:pt idx="203">
                  <c:v>52.094534000000003</c:v>
                </c:pt>
                <c:pt idx="204">
                  <c:v>52.114793999999996</c:v>
                </c:pt>
                <c:pt idx="205">
                  <c:v>52.134429000000004</c:v>
                </c:pt>
                <c:pt idx="206">
                  <c:v>52.153756000000001</c:v>
                </c:pt>
                <c:pt idx="207">
                  <c:v>52.173584000000005</c:v>
                </c:pt>
                <c:pt idx="208">
                  <c:v>52.193003000000012</c:v>
                </c:pt>
                <c:pt idx="209">
                  <c:v>52.212127000000002</c:v>
                </c:pt>
                <c:pt idx="210">
                  <c:v>52.230763000000003</c:v>
                </c:pt>
                <c:pt idx="211">
                  <c:v>52.249335000000009</c:v>
                </c:pt>
                <c:pt idx="212">
                  <c:v>52.267482000000001</c:v>
                </c:pt>
                <c:pt idx="213">
                  <c:v>52.285835000000006</c:v>
                </c:pt>
                <c:pt idx="214">
                  <c:v>52.308378000000005</c:v>
                </c:pt>
                <c:pt idx="215">
                  <c:v>52.328783000000001</c:v>
                </c:pt>
                <c:pt idx="216">
                  <c:v>52.347943999999998</c:v>
                </c:pt>
                <c:pt idx="217">
                  <c:v>52.366481999999998</c:v>
                </c:pt>
                <c:pt idx="218">
                  <c:v>52.384956999999993</c:v>
                </c:pt>
                <c:pt idx="219">
                  <c:v>52.403904000000004</c:v>
                </c:pt>
                <c:pt idx="220">
                  <c:v>52.422757000000011</c:v>
                </c:pt>
                <c:pt idx="221">
                  <c:v>52.441320999999995</c:v>
                </c:pt>
                <c:pt idx="222">
                  <c:v>52.459082999999993</c:v>
                </c:pt>
                <c:pt idx="223">
                  <c:v>52.475440000000006</c:v>
                </c:pt>
                <c:pt idx="224">
                  <c:v>52.490608000000002</c:v>
                </c:pt>
                <c:pt idx="225">
                  <c:v>52.505576000000012</c:v>
                </c:pt>
                <c:pt idx="226">
                  <c:v>52.520718000000009</c:v>
                </c:pt>
                <c:pt idx="227">
                  <c:v>52.536241000000004</c:v>
                </c:pt>
                <c:pt idx="228">
                  <c:v>52.551851999999997</c:v>
                </c:pt>
                <c:pt idx="229">
                  <c:v>52.567365000000002</c:v>
                </c:pt>
                <c:pt idx="230">
                  <c:v>52.582746</c:v>
                </c:pt>
                <c:pt idx="231">
                  <c:v>52.598025000000007</c:v>
                </c:pt>
                <c:pt idx="232">
                  <c:v>52.613372000000005</c:v>
                </c:pt>
                <c:pt idx="233">
                  <c:v>52.629688000000002</c:v>
                </c:pt>
                <c:pt idx="234">
                  <c:v>52.646065</c:v>
                </c:pt>
                <c:pt idx="235">
                  <c:v>52.661602000000002</c:v>
                </c:pt>
                <c:pt idx="236">
                  <c:v>52.677941000000004</c:v>
                </c:pt>
                <c:pt idx="237">
                  <c:v>52.694486000000005</c:v>
                </c:pt>
                <c:pt idx="238">
                  <c:v>52.710678000000001</c:v>
                </c:pt>
                <c:pt idx="239">
                  <c:v>52.726484000000006</c:v>
                </c:pt>
                <c:pt idx="240">
                  <c:v>52.742054000000003</c:v>
                </c:pt>
                <c:pt idx="241">
                  <c:v>52.758723000000003</c:v>
                </c:pt>
                <c:pt idx="242">
                  <c:v>52.773229000000001</c:v>
                </c:pt>
                <c:pt idx="243">
                  <c:v>52.786440000000006</c:v>
                </c:pt>
                <c:pt idx="244">
                  <c:v>52.798709000000009</c:v>
                </c:pt>
                <c:pt idx="245">
                  <c:v>52.810082999999999</c:v>
                </c:pt>
                <c:pt idx="246">
                  <c:v>52.821328000000001</c:v>
                </c:pt>
                <c:pt idx="247">
                  <c:v>52.833174</c:v>
                </c:pt>
                <c:pt idx="248">
                  <c:v>52.846355000000003</c:v>
                </c:pt>
                <c:pt idx="249">
                  <c:v>52.861073999999995</c:v>
                </c:pt>
                <c:pt idx="250">
                  <c:v>52.876358000000003</c:v>
                </c:pt>
                <c:pt idx="251">
                  <c:v>52.892511000000013</c:v>
                </c:pt>
                <c:pt idx="252">
                  <c:v>52.910295999999995</c:v>
                </c:pt>
                <c:pt idx="253">
                  <c:v>52.928648000000003</c:v>
                </c:pt>
                <c:pt idx="254">
                  <c:v>52.947010999999996</c:v>
                </c:pt>
                <c:pt idx="255">
                  <c:v>52.965510000000009</c:v>
                </c:pt>
                <c:pt idx="256">
                  <c:v>52.983744999999999</c:v>
                </c:pt>
                <c:pt idx="257">
                  <c:v>53.001480999999998</c:v>
                </c:pt>
                <c:pt idx="258">
                  <c:v>53.018694000000004</c:v>
                </c:pt>
                <c:pt idx="259">
                  <c:v>53.035121000000011</c:v>
                </c:pt>
                <c:pt idx="260">
                  <c:v>53.050933000000001</c:v>
                </c:pt>
                <c:pt idx="261">
                  <c:v>53.067806000000004</c:v>
                </c:pt>
                <c:pt idx="262">
                  <c:v>53.084810999999995</c:v>
                </c:pt>
                <c:pt idx="263">
                  <c:v>53.100381000000006</c:v>
                </c:pt>
                <c:pt idx="264">
                  <c:v>53.114993000000005</c:v>
                </c:pt>
                <c:pt idx="265">
                  <c:v>53.129470000000005</c:v>
                </c:pt>
                <c:pt idx="266">
                  <c:v>53.144233</c:v>
                </c:pt>
                <c:pt idx="267">
                  <c:v>53.158159000000012</c:v>
                </c:pt>
                <c:pt idx="268">
                  <c:v>53.171977000000005</c:v>
                </c:pt>
                <c:pt idx="269">
                  <c:v>53.185300000000005</c:v>
                </c:pt>
                <c:pt idx="270">
                  <c:v>53.19875600000001</c:v>
                </c:pt>
                <c:pt idx="271">
                  <c:v>53.211750000000002</c:v>
                </c:pt>
                <c:pt idx="272">
                  <c:v>53.224274000000001</c:v>
                </c:pt>
                <c:pt idx="273">
                  <c:v>53.237122000000006</c:v>
                </c:pt>
                <c:pt idx="274">
                  <c:v>53.249778000000006</c:v>
                </c:pt>
                <c:pt idx="275">
                  <c:v>53.262519000000019</c:v>
                </c:pt>
                <c:pt idx="276">
                  <c:v>53.275002000000008</c:v>
                </c:pt>
                <c:pt idx="277">
                  <c:v>53.287480999999993</c:v>
                </c:pt>
                <c:pt idx="278">
                  <c:v>53.300059999999995</c:v>
                </c:pt>
                <c:pt idx="279">
                  <c:v>53.312090999999995</c:v>
                </c:pt>
                <c:pt idx="280">
                  <c:v>53.323060999999996</c:v>
                </c:pt>
                <c:pt idx="281">
                  <c:v>53.333804999999998</c:v>
                </c:pt>
                <c:pt idx="282">
                  <c:v>53.344346999999999</c:v>
                </c:pt>
                <c:pt idx="283">
                  <c:v>53.355380000000004</c:v>
                </c:pt>
                <c:pt idx="284">
                  <c:v>53.366946999999996</c:v>
                </c:pt>
                <c:pt idx="285">
                  <c:v>53.378640999999995</c:v>
                </c:pt>
                <c:pt idx="286">
                  <c:v>53.390403000000006</c:v>
                </c:pt>
                <c:pt idx="287">
                  <c:v>53.402102000000006</c:v>
                </c:pt>
                <c:pt idx="288">
                  <c:v>53.414108999999996</c:v>
                </c:pt>
                <c:pt idx="289">
                  <c:v>53.425811000000003</c:v>
                </c:pt>
                <c:pt idx="290">
                  <c:v>53.437482999999993</c:v>
                </c:pt>
                <c:pt idx="291">
                  <c:v>53.449360000000006</c:v>
                </c:pt>
                <c:pt idx="292">
                  <c:v>53.461458</c:v>
                </c:pt>
                <c:pt idx="293">
                  <c:v>53.473493999999995</c:v>
                </c:pt>
                <c:pt idx="294">
                  <c:v>53.485463999999993</c:v>
                </c:pt>
                <c:pt idx="295">
                  <c:v>53.497369000000006</c:v>
                </c:pt>
                <c:pt idx="296">
                  <c:v>53.509329000000001</c:v>
                </c:pt>
                <c:pt idx="297">
                  <c:v>53.521428</c:v>
                </c:pt>
                <c:pt idx="298">
                  <c:v>53.533379000000011</c:v>
                </c:pt>
                <c:pt idx="299">
                  <c:v>53.545329000000002</c:v>
                </c:pt>
                <c:pt idx="300">
                  <c:v>53.556948999999996</c:v>
                </c:pt>
                <c:pt idx="301">
                  <c:v>53.568506000000014</c:v>
                </c:pt>
                <c:pt idx="302">
                  <c:v>53.580131000000002</c:v>
                </c:pt>
                <c:pt idx="303">
                  <c:v>53.591726000000001</c:v>
                </c:pt>
                <c:pt idx="304">
                  <c:v>53.603099</c:v>
                </c:pt>
                <c:pt idx="305">
                  <c:v>53.615109000000011</c:v>
                </c:pt>
                <c:pt idx="306">
                  <c:v>53.626815000000008</c:v>
                </c:pt>
                <c:pt idx="307">
                  <c:v>53.638222000000006</c:v>
                </c:pt>
                <c:pt idx="308">
                  <c:v>53.649588000000001</c:v>
                </c:pt>
                <c:pt idx="309">
                  <c:v>53.661159000000012</c:v>
                </c:pt>
                <c:pt idx="310">
                  <c:v>53.672363000000011</c:v>
                </c:pt>
                <c:pt idx="311">
                  <c:v>53.683396000000002</c:v>
                </c:pt>
                <c:pt idx="312">
                  <c:v>53.694346000000003</c:v>
                </c:pt>
                <c:pt idx="313">
                  <c:v>53.70559500000001</c:v>
                </c:pt>
                <c:pt idx="314">
                  <c:v>53.71725</c:v>
                </c:pt>
                <c:pt idx="315">
                  <c:v>53.729378000000011</c:v>
                </c:pt>
                <c:pt idx="316">
                  <c:v>53.741712000000007</c:v>
                </c:pt>
                <c:pt idx="317">
                  <c:v>53.754225999999996</c:v>
                </c:pt>
                <c:pt idx="318">
                  <c:v>53.766487000000005</c:v>
                </c:pt>
                <c:pt idx="319">
                  <c:v>53.778954000000013</c:v>
                </c:pt>
                <c:pt idx="320">
                  <c:v>53.791369000000003</c:v>
                </c:pt>
                <c:pt idx="321">
                  <c:v>53.803647999999995</c:v>
                </c:pt>
                <c:pt idx="322">
                  <c:v>53.815824999999997</c:v>
                </c:pt>
                <c:pt idx="323">
                  <c:v>53.827968999999996</c:v>
                </c:pt>
                <c:pt idx="324">
                  <c:v>53.840048999999993</c:v>
                </c:pt>
                <c:pt idx="325">
                  <c:v>53.852326999999995</c:v>
                </c:pt>
                <c:pt idx="326">
                  <c:v>53.864560999999995</c:v>
                </c:pt>
                <c:pt idx="327">
                  <c:v>53.876818</c:v>
                </c:pt>
                <c:pt idx="328">
                  <c:v>53.888963999999994</c:v>
                </c:pt>
                <c:pt idx="329">
                  <c:v>53.900987999999998</c:v>
                </c:pt>
                <c:pt idx="330">
                  <c:v>53.913113000000003</c:v>
                </c:pt>
                <c:pt idx="331">
                  <c:v>53.925196000000007</c:v>
                </c:pt>
                <c:pt idx="332">
                  <c:v>53.938051000000002</c:v>
                </c:pt>
                <c:pt idx="333">
                  <c:v>53.950652999999996</c:v>
                </c:pt>
                <c:pt idx="334">
                  <c:v>53.963089000000004</c:v>
                </c:pt>
                <c:pt idx="335">
                  <c:v>53.975541</c:v>
                </c:pt>
                <c:pt idx="336">
                  <c:v>53.987888999999988</c:v>
                </c:pt>
                <c:pt idx="337">
                  <c:v>54.594575000000006</c:v>
                </c:pt>
                <c:pt idx="338">
                  <c:v>54.888981999999999</c:v>
                </c:pt>
                <c:pt idx="339">
                  <c:v>55.118263000000006</c:v>
                </c:pt>
                <c:pt idx="340">
                  <c:v>55.310436999999993</c:v>
                </c:pt>
                <c:pt idx="341">
                  <c:v>55.475453000000002</c:v>
                </c:pt>
                <c:pt idx="342">
                  <c:v>55.622385000000008</c:v>
                </c:pt>
                <c:pt idx="343">
                  <c:v>55.753196000000003</c:v>
                </c:pt>
                <c:pt idx="344">
                  <c:v>55.870114000000001</c:v>
                </c:pt>
                <c:pt idx="345">
                  <c:v>55.974176</c:v>
                </c:pt>
                <c:pt idx="346">
                  <c:v>56.066549000000002</c:v>
                </c:pt>
                <c:pt idx="347">
                  <c:v>56.149355000000007</c:v>
                </c:pt>
                <c:pt idx="348">
                  <c:v>56.223058000000009</c:v>
                </c:pt>
                <c:pt idx="349">
                  <c:v>56.288502000000008</c:v>
                </c:pt>
                <c:pt idx="350">
                  <c:v>56.347013999999994</c:v>
                </c:pt>
                <c:pt idx="351">
                  <c:v>56.39949</c:v>
                </c:pt>
                <c:pt idx="352">
                  <c:v>56.446179000000001</c:v>
                </c:pt>
                <c:pt idx="353">
                  <c:v>56.487893999999997</c:v>
                </c:pt>
                <c:pt idx="354">
                  <c:v>56.525477000000002</c:v>
                </c:pt>
                <c:pt idx="355">
                  <c:v>56.560245000000002</c:v>
                </c:pt>
                <c:pt idx="356">
                  <c:v>56.593725000000006</c:v>
                </c:pt>
                <c:pt idx="357">
                  <c:v>56.625402000000008</c:v>
                </c:pt>
                <c:pt idx="358">
                  <c:v>56.654592000000001</c:v>
                </c:pt>
                <c:pt idx="359">
                  <c:v>56.681308000000001</c:v>
                </c:pt>
                <c:pt idx="360">
                  <c:v>56.707149000000001</c:v>
                </c:pt>
                <c:pt idx="361">
                  <c:v>56.732571000000007</c:v>
                </c:pt>
                <c:pt idx="362">
                  <c:v>56.756006000000006</c:v>
                </c:pt>
                <c:pt idx="363">
                  <c:v>56.778051000000012</c:v>
                </c:pt>
                <c:pt idx="364">
                  <c:v>56.798922000000012</c:v>
                </c:pt>
                <c:pt idx="365">
                  <c:v>56.818925</c:v>
                </c:pt>
                <c:pt idx="366">
                  <c:v>56.838179000000011</c:v>
                </c:pt>
                <c:pt idx="367">
                  <c:v>56.856755</c:v>
                </c:pt>
                <c:pt idx="368">
                  <c:v>56.874785999999993</c:v>
                </c:pt>
                <c:pt idx="369">
                  <c:v>56.892197000000003</c:v>
                </c:pt>
                <c:pt idx="370">
                  <c:v>56.908996000000002</c:v>
                </c:pt>
                <c:pt idx="371">
                  <c:v>56.925305000000009</c:v>
                </c:pt>
                <c:pt idx="372">
                  <c:v>56.941141999999999</c:v>
                </c:pt>
                <c:pt idx="373">
                  <c:v>56.956580999999993</c:v>
                </c:pt>
                <c:pt idx="374">
                  <c:v>56.971520999999996</c:v>
                </c:pt>
                <c:pt idx="375">
                  <c:v>56.986098999999996</c:v>
                </c:pt>
                <c:pt idx="376">
                  <c:v>57.000420999999996</c:v>
                </c:pt>
                <c:pt idx="377">
                  <c:v>57.014505</c:v>
                </c:pt>
                <c:pt idx="378">
                  <c:v>57.028397000000012</c:v>
                </c:pt>
                <c:pt idx="379">
                  <c:v>57.042125000000006</c:v>
                </c:pt>
                <c:pt idx="380">
                  <c:v>57.055622</c:v>
                </c:pt>
                <c:pt idx="381">
                  <c:v>57.068916000000009</c:v>
                </c:pt>
                <c:pt idx="382">
                  <c:v>57.082051</c:v>
                </c:pt>
                <c:pt idx="383">
                  <c:v>57.094996000000002</c:v>
                </c:pt>
                <c:pt idx="384">
                  <c:v>57.107806999999994</c:v>
                </c:pt>
                <c:pt idx="385">
                  <c:v>57.12039200000001</c:v>
                </c:pt>
                <c:pt idx="386">
                  <c:v>57.132644000000006</c:v>
                </c:pt>
                <c:pt idx="387">
                  <c:v>57.145030000000006</c:v>
                </c:pt>
                <c:pt idx="388">
                  <c:v>57.157319000000001</c:v>
                </c:pt>
                <c:pt idx="389">
                  <c:v>57.169514000000014</c:v>
                </c:pt>
                <c:pt idx="390">
                  <c:v>57.181619999999995</c:v>
                </c:pt>
                <c:pt idx="391">
                  <c:v>57.193644000000006</c:v>
                </c:pt>
                <c:pt idx="392">
                  <c:v>57.205580000000012</c:v>
                </c:pt>
                <c:pt idx="393">
                  <c:v>57.217449999999999</c:v>
                </c:pt>
                <c:pt idx="394">
                  <c:v>57.229239000000007</c:v>
                </c:pt>
                <c:pt idx="395">
                  <c:v>57.240943000000001</c:v>
                </c:pt>
                <c:pt idx="396">
                  <c:v>57.252561</c:v>
                </c:pt>
                <c:pt idx="397">
                  <c:v>57.264084000000004</c:v>
                </c:pt>
                <c:pt idx="398">
                  <c:v>57.275528000000008</c:v>
                </c:pt>
                <c:pt idx="399">
                  <c:v>57.286953000000011</c:v>
                </c:pt>
                <c:pt idx="400">
                  <c:v>57.298439000000009</c:v>
                </c:pt>
                <c:pt idx="401">
                  <c:v>57.309851999999999</c:v>
                </c:pt>
                <c:pt idx="402">
                  <c:v>57.321216</c:v>
                </c:pt>
                <c:pt idx="403">
                  <c:v>57.332533000000012</c:v>
                </c:pt>
                <c:pt idx="404">
                  <c:v>57.343782999999995</c:v>
                </c:pt>
                <c:pt idx="405">
                  <c:v>57.354996999999997</c:v>
                </c:pt>
                <c:pt idx="406">
                  <c:v>57.366178000000005</c:v>
                </c:pt>
                <c:pt idx="407">
                  <c:v>57.377297999999996</c:v>
                </c:pt>
                <c:pt idx="408">
                  <c:v>57.388339000000002</c:v>
                </c:pt>
                <c:pt idx="409">
                  <c:v>57.399270000000001</c:v>
                </c:pt>
                <c:pt idx="410">
                  <c:v>57.410126000000005</c:v>
                </c:pt>
                <c:pt idx="411">
                  <c:v>57.420918000000007</c:v>
                </c:pt>
                <c:pt idx="412">
                  <c:v>57.431661999999996</c:v>
                </c:pt>
                <c:pt idx="413">
                  <c:v>57.438751000000003</c:v>
                </c:pt>
                <c:pt idx="414">
                  <c:v>57.449405999999996</c:v>
                </c:pt>
                <c:pt idx="415">
                  <c:v>57.460006</c:v>
                </c:pt>
                <c:pt idx="416">
                  <c:v>57.470600000000005</c:v>
                </c:pt>
                <c:pt idx="417">
                  <c:v>57.481148999999995</c:v>
                </c:pt>
                <c:pt idx="418">
                  <c:v>57.491659999999996</c:v>
                </c:pt>
                <c:pt idx="419">
                  <c:v>57.502113000000008</c:v>
                </c:pt>
                <c:pt idx="420">
                  <c:v>57.512524000000006</c:v>
                </c:pt>
                <c:pt idx="421">
                  <c:v>57.522881000000005</c:v>
                </c:pt>
                <c:pt idx="422">
                  <c:v>57.533203</c:v>
                </c:pt>
                <c:pt idx="423">
                  <c:v>57.543478</c:v>
                </c:pt>
                <c:pt idx="424">
                  <c:v>57.553719000000001</c:v>
                </c:pt>
                <c:pt idx="425">
                  <c:v>57.563935000000008</c:v>
                </c:pt>
                <c:pt idx="426">
                  <c:v>57.574129000000006</c:v>
                </c:pt>
                <c:pt idx="427">
                  <c:v>57.584282999999999</c:v>
                </c:pt>
                <c:pt idx="428">
                  <c:v>57.594408000000001</c:v>
                </c:pt>
                <c:pt idx="429">
                  <c:v>57.604510000000005</c:v>
                </c:pt>
                <c:pt idx="430">
                  <c:v>57.614515000000004</c:v>
                </c:pt>
                <c:pt idx="431">
                  <c:v>57.624553000000013</c:v>
                </c:pt>
                <c:pt idx="432">
                  <c:v>57.634532000000007</c:v>
                </c:pt>
                <c:pt idx="433">
                  <c:v>57.644301000000006</c:v>
                </c:pt>
                <c:pt idx="434">
                  <c:v>57.653833999999996</c:v>
                </c:pt>
                <c:pt idx="435">
                  <c:v>57.663182000000006</c:v>
                </c:pt>
                <c:pt idx="436">
                  <c:v>57.672346000000012</c:v>
                </c:pt>
                <c:pt idx="437">
                  <c:v>57.681393</c:v>
                </c:pt>
                <c:pt idx="438">
                  <c:v>57.690314000000008</c:v>
                </c:pt>
                <c:pt idx="439">
                  <c:v>57.699117000000008</c:v>
                </c:pt>
                <c:pt idx="440">
                  <c:v>57.707867999999998</c:v>
                </c:pt>
                <c:pt idx="441">
                  <c:v>57.716525000000004</c:v>
                </c:pt>
                <c:pt idx="442">
                  <c:v>57.725125000000013</c:v>
                </c:pt>
                <c:pt idx="443">
                  <c:v>57.733659000000003</c:v>
                </c:pt>
                <c:pt idx="444">
                  <c:v>57.742149000000012</c:v>
                </c:pt>
                <c:pt idx="445">
                  <c:v>57.750613000000001</c:v>
                </c:pt>
                <c:pt idx="446">
                  <c:v>57.759035000000004</c:v>
                </c:pt>
                <c:pt idx="447">
                  <c:v>57.767416000000011</c:v>
                </c:pt>
                <c:pt idx="448">
                  <c:v>57.775762000000007</c:v>
                </c:pt>
                <c:pt idx="449">
                  <c:v>57.784072000000002</c:v>
                </c:pt>
                <c:pt idx="450">
                  <c:v>57.792363000000009</c:v>
                </c:pt>
                <c:pt idx="451">
                  <c:v>57.80059</c:v>
                </c:pt>
                <c:pt idx="452">
                  <c:v>57.808824999999999</c:v>
                </c:pt>
                <c:pt idx="453">
                  <c:v>57.817016999999993</c:v>
                </c:pt>
                <c:pt idx="454">
                  <c:v>57.825191000000011</c:v>
                </c:pt>
                <c:pt idx="455">
                  <c:v>57.833331000000001</c:v>
                </c:pt>
                <c:pt idx="456">
                  <c:v>57.841469999999994</c:v>
                </c:pt>
                <c:pt idx="457">
                  <c:v>57.128127000000013</c:v>
                </c:pt>
                <c:pt idx="458">
                  <c:v>56.707557000000001</c:v>
                </c:pt>
                <c:pt idx="459">
                  <c:v>56.437468999999993</c:v>
                </c:pt>
                <c:pt idx="460">
                  <c:v>56.260423000000003</c:v>
                </c:pt>
                <c:pt idx="461">
                  <c:v>56.136742000000005</c:v>
                </c:pt>
                <c:pt idx="462">
                  <c:v>56.04365</c:v>
                </c:pt>
                <c:pt idx="463">
                  <c:v>55.971179000000006</c:v>
                </c:pt>
                <c:pt idx="464">
                  <c:v>55.911983999999997</c:v>
                </c:pt>
                <c:pt idx="465">
                  <c:v>55.862605000000002</c:v>
                </c:pt>
                <c:pt idx="466">
                  <c:v>55.821117000000001</c:v>
                </c:pt>
                <c:pt idx="467">
                  <c:v>55.786202000000003</c:v>
                </c:pt>
                <c:pt idx="468">
                  <c:v>55.756886999999999</c:v>
                </c:pt>
                <c:pt idx="469">
                  <c:v>55.732028000000007</c:v>
                </c:pt>
                <c:pt idx="470">
                  <c:v>55.711153000000003</c:v>
                </c:pt>
                <c:pt idx="471">
                  <c:v>55.693806000000002</c:v>
                </c:pt>
                <c:pt idx="472">
                  <c:v>55.679530000000007</c:v>
                </c:pt>
                <c:pt idx="473">
                  <c:v>55.667859</c:v>
                </c:pt>
                <c:pt idx="474">
                  <c:v>55.658354000000003</c:v>
                </c:pt>
                <c:pt idx="475">
                  <c:v>55.650897999999998</c:v>
                </c:pt>
                <c:pt idx="476">
                  <c:v>55.645232000000007</c:v>
                </c:pt>
                <c:pt idx="477">
                  <c:v>55.641130000000004</c:v>
                </c:pt>
                <c:pt idx="478">
                  <c:v>55.638357000000013</c:v>
                </c:pt>
                <c:pt idx="479">
                  <c:v>55.636764000000007</c:v>
                </c:pt>
                <c:pt idx="480">
                  <c:v>55.636209000000001</c:v>
                </c:pt>
                <c:pt idx="481">
                  <c:v>55.636536000000007</c:v>
                </c:pt>
                <c:pt idx="482">
                  <c:v>55.637786999999996</c:v>
                </c:pt>
                <c:pt idx="483">
                  <c:v>55.639865</c:v>
                </c:pt>
                <c:pt idx="484">
                  <c:v>55.642659000000002</c:v>
                </c:pt>
                <c:pt idx="485">
                  <c:v>55.646079</c:v>
                </c:pt>
                <c:pt idx="486">
                  <c:v>55.650040000000004</c:v>
                </c:pt>
                <c:pt idx="487">
                  <c:v>55.654480999999997</c:v>
                </c:pt>
                <c:pt idx="488">
                  <c:v>55.65934</c:v>
                </c:pt>
                <c:pt idx="489">
                  <c:v>55.664567000000005</c:v>
                </c:pt>
                <c:pt idx="490">
                  <c:v>55.670140000000011</c:v>
                </c:pt>
                <c:pt idx="491">
                  <c:v>55.675989000000001</c:v>
                </c:pt>
                <c:pt idx="492">
                  <c:v>55.682100000000005</c:v>
                </c:pt>
                <c:pt idx="493">
                  <c:v>55.688439000000002</c:v>
                </c:pt>
                <c:pt idx="494">
                  <c:v>55.694957000000002</c:v>
                </c:pt>
                <c:pt idx="495">
                  <c:v>55.701660999999994</c:v>
                </c:pt>
                <c:pt idx="496">
                  <c:v>55.708512000000013</c:v>
                </c:pt>
                <c:pt idx="497">
                  <c:v>55.715517000000013</c:v>
                </c:pt>
                <c:pt idx="498">
                  <c:v>55.722659000000007</c:v>
                </c:pt>
                <c:pt idx="499">
                  <c:v>55.729971000000013</c:v>
                </c:pt>
                <c:pt idx="500">
                  <c:v>55.737345000000005</c:v>
                </c:pt>
                <c:pt idx="501">
                  <c:v>55.744802</c:v>
                </c:pt>
                <c:pt idx="502">
                  <c:v>55.752336000000007</c:v>
                </c:pt>
                <c:pt idx="503">
                  <c:v>55.759935000000006</c:v>
                </c:pt>
                <c:pt idx="504">
                  <c:v>55.767612000000007</c:v>
                </c:pt>
                <c:pt idx="505">
                  <c:v>55.774835000000003</c:v>
                </c:pt>
                <c:pt idx="506">
                  <c:v>55.781519000000003</c:v>
                </c:pt>
                <c:pt idx="507">
                  <c:v>55.787845999999995</c:v>
                </c:pt>
                <c:pt idx="508">
                  <c:v>55.793917000000008</c:v>
                </c:pt>
                <c:pt idx="509">
                  <c:v>55.799853000000013</c:v>
                </c:pt>
                <c:pt idx="510">
                  <c:v>55.805647999999998</c:v>
                </c:pt>
                <c:pt idx="511">
                  <c:v>55.811351999999999</c:v>
                </c:pt>
                <c:pt idx="512">
                  <c:v>55.816974999999999</c:v>
                </c:pt>
                <c:pt idx="513">
                  <c:v>55.822538000000009</c:v>
                </c:pt>
                <c:pt idx="514">
                  <c:v>55.828048000000003</c:v>
                </c:pt>
                <c:pt idx="515">
                  <c:v>55.833512000000006</c:v>
                </c:pt>
                <c:pt idx="516">
                  <c:v>55.838948000000002</c:v>
                </c:pt>
                <c:pt idx="517">
                  <c:v>55.844345999999994</c:v>
                </c:pt>
                <c:pt idx="518">
                  <c:v>55.849709000000004</c:v>
                </c:pt>
                <c:pt idx="519">
                  <c:v>55.855050999999996</c:v>
                </c:pt>
                <c:pt idx="520">
                  <c:v>55.860362000000002</c:v>
                </c:pt>
                <c:pt idx="521">
                  <c:v>55.865663999999995</c:v>
                </c:pt>
                <c:pt idx="522">
                  <c:v>55.870929000000004</c:v>
                </c:pt>
                <c:pt idx="523">
                  <c:v>55.876198000000002</c:v>
                </c:pt>
                <c:pt idx="524">
                  <c:v>55.881450999999998</c:v>
                </c:pt>
                <c:pt idx="525">
                  <c:v>55.886677999999996</c:v>
                </c:pt>
                <c:pt idx="526">
                  <c:v>55.891882999999993</c:v>
                </c:pt>
                <c:pt idx="527">
                  <c:v>55.897068999999995</c:v>
                </c:pt>
                <c:pt idx="528">
                  <c:v>55.902243999999996</c:v>
                </c:pt>
                <c:pt idx="529">
                  <c:v>55.906712000000006</c:v>
                </c:pt>
                <c:pt idx="530">
                  <c:v>55.910387999999998</c:v>
                </c:pt>
                <c:pt idx="531">
                  <c:v>55.913543000000004</c:v>
                </c:pt>
                <c:pt idx="532">
                  <c:v>55.916293999999994</c:v>
                </c:pt>
                <c:pt idx="533">
                  <c:v>55.918755000000004</c:v>
                </c:pt>
                <c:pt idx="534">
                  <c:v>55.92098</c:v>
                </c:pt>
                <c:pt idx="535">
                  <c:v>55.923037000000001</c:v>
                </c:pt>
                <c:pt idx="536">
                  <c:v>55.924966999999995</c:v>
                </c:pt>
                <c:pt idx="537">
                  <c:v>55.926755000000007</c:v>
                </c:pt>
                <c:pt idx="538">
                  <c:v>55.928449000000001</c:v>
                </c:pt>
                <c:pt idx="539">
                  <c:v>55.929998000000005</c:v>
                </c:pt>
                <c:pt idx="540">
                  <c:v>55.931511</c:v>
                </c:pt>
                <c:pt idx="541">
                  <c:v>55.932866999999995</c:v>
                </c:pt>
                <c:pt idx="542">
                  <c:v>55.934160000000006</c:v>
                </c:pt>
                <c:pt idx="543">
                  <c:v>55.935400000000001</c:v>
                </c:pt>
                <c:pt idx="544">
                  <c:v>55.936636</c:v>
                </c:pt>
                <c:pt idx="545">
                  <c:v>55.937827999999996</c:v>
                </c:pt>
                <c:pt idx="546">
                  <c:v>55.938980000000001</c:v>
                </c:pt>
                <c:pt idx="547">
                  <c:v>55.940097999999999</c:v>
                </c:pt>
                <c:pt idx="548">
                  <c:v>55.941183999999993</c:v>
                </c:pt>
                <c:pt idx="549">
                  <c:v>55.942232000000004</c:v>
                </c:pt>
                <c:pt idx="550">
                  <c:v>55.943243999999993</c:v>
                </c:pt>
                <c:pt idx="551">
                  <c:v>55.944245999999993</c:v>
                </c:pt>
                <c:pt idx="552">
                  <c:v>55.945229000000005</c:v>
                </c:pt>
                <c:pt idx="553">
                  <c:v>55.946323</c:v>
                </c:pt>
                <c:pt idx="554">
                  <c:v>55.947652999999995</c:v>
                </c:pt>
                <c:pt idx="555">
                  <c:v>55.949169000000005</c:v>
                </c:pt>
                <c:pt idx="556">
                  <c:v>55.950813000000004</c:v>
                </c:pt>
                <c:pt idx="557">
                  <c:v>55.952563999999995</c:v>
                </c:pt>
                <c:pt idx="558">
                  <c:v>55.954371999999999</c:v>
                </c:pt>
                <c:pt idx="559">
                  <c:v>55.956227999999996</c:v>
                </c:pt>
                <c:pt idx="560">
                  <c:v>55.958127000000005</c:v>
                </c:pt>
                <c:pt idx="561">
                  <c:v>55.960053000000002</c:v>
                </c:pt>
                <c:pt idx="562">
                  <c:v>55.962020000000003</c:v>
                </c:pt>
                <c:pt idx="563">
                  <c:v>55.964005</c:v>
                </c:pt>
                <c:pt idx="564">
                  <c:v>55.966006</c:v>
                </c:pt>
                <c:pt idx="565">
                  <c:v>55.968009000000002</c:v>
                </c:pt>
                <c:pt idx="566">
                  <c:v>55.970052000000003</c:v>
                </c:pt>
                <c:pt idx="567">
                  <c:v>55.972100000000005</c:v>
                </c:pt>
                <c:pt idx="568">
                  <c:v>55.974170000000001</c:v>
                </c:pt>
                <c:pt idx="569">
                  <c:v>55.976251000000005</c:v>
                </c:pt>
                <c:pt idx="570">
                  <c:v>55.978342000000005</c:v>
                </c:pt>
                <c:pt idx="571">
                  <c:v>55.980440999999999</c:v>
                </c:pt>
                <c:pt idx="572">
                  <c:v>55.98254</c:v>
                </c:pt>
                <c:pt idx="573">
                  <c:v>55.984638999999994</c:v>
                </c:pt>
                <c:pt idx="574">
                  <c:v>55.986740999999995</c:v>
                </c:pt>
                <c:pt idx="575">
                  <c:v>55.988846999999993</c:v>
                </c:pt>
                <c:pt idx="576">
                  <c:v>55.990959000000011</c:v>
                </c:pt>
                <c:pt idx="577">
                  <c:v>55.993097000000006</c:v>
                </c:pt>
                <c:pt idx="578">
                  <c:v>55.995431000000011</c:v>
                </c:pt>
                <c:pt idx="579">
                  <c:v>55.997911000000002</c:v>
                </c:pt>
                <c:pt idx="580">
                  <c:v>56.000501</c:v>
                </c:pt>
                <c:pt idx="581">
                  <c:v>56.003194000000001</c:v>
                </c:pt>
                <c:pt idx="582">
                  <c:v>56.005942000000005</c:v>
                </c:pt>
                <c:pt idx="583">
                  <c:v>56.008727</c:v>
                </c:pt>
                <c:pt idx="584">
                  <c:v>56.011544999999998</c:v>
                </c:pt>
                <c:pt idx="585">
                  <c:v>56.014398</c:v>
                </c:pt>
                <c:pt idx="586">
                  <c:v>56.017269999999996</c:v>
                </c:pt>
                <c:pt idx="587">
                  <c:v>56.020166000000003</c:v>
                </c:pt>
                <c:pt idx="588">
                  <c:v>56.023082000000002</c:v>
                </c:pt>
                <c:pt idx="589">
                  <c:v>56.026072000000006</c:v>
                </c:pt>
                <c:pt idx="590">
                  <c:v>56.029037000000002</c:v>
                </c:pt>
                <c:pt idx="591">
                  <c:v>56.031974000000005</c:v>
                </c:pt>
                <c:pt idx="592">
                  <c:v>56.034937000000006</c:v>
                </c:pt>
                <c:pt idx="593">
                  <c:v>56.037905000000002</c:v>
                </c:pt>
                <c:pt idx="594">
                  <c:v>56.040860999999992</c:v>
                </c:pt>
                <c:pt idx="595">
                  <c:v>56.043847999999997</c:v>
                </c:pt>
                <c:pt idx="596">
                  <c:v>56.046841999999998</c:v>
                </c:pt>
                <c:pt idx="597">
                  <c:v>56.049848999999995</c:v>
                </c:pt>
                <c:pt idx="598">
                  <c:v>56.052861999999998</c:v>
                </c:pt>
                <c:pt idx="599">
                  <c:v>56.055879999999995</c:v>
                </c:pt>
                <c:pt idx="600">
                  <c:v>56.058820000000004</c:v>
                </c:pt>
                <c:pt idx="601">
                  <c:v>56.061491000000004</c:v>
                </c:pt>
                <c:pt idx="602">
                  <c:v>56.063632000000005</c:v>
                </c:pt>
                <c:pt idx="603">
                  <c:v>56.065402000000006</c:v>
                </c:pt>
                <c:pt idx="604">
                  <c:v>56.066920000000003</c:v>
                </c:pt>
                <c:pt idx="605">
                  <c:v>56.068242000000005</c:v>
                </c:pt>
                <c:pt idx="606">
                  <c:v>56.069415000000006</c:v>
                </c:pt>
                <c:pt idx="607">
                  <c:v>56.070473</c:v>
                </c:pt>
                <c:pt idx="608">
                  <c:v>56.071438000000001</c:v>
                </c:pt>
                <c:pt idx="609">
                  <c:v>56.072334000000012</c:v>
                </c:pt>
                <c:pt idx="610">
                  <c:v>56.073147000000006</c:v>
                </c:pt>
                <c:pt idx="611">
                  <c:v>56.073896999999995</c:v>
                </c:pt>
                <c:pt idx="612">
                  <c:v>56.074595000000002</c:v>
                </c:pt>
                <c:pt idx="613">
                  <c:v>56.075245000000002</c:v>
                </c:pt>
                <c:pt idx="614">
                  <c:v>56.075832000000005</c:v>
                </c:pt>
                <c:pt idx="615">
                  <c:v>56.076385000000002</c:v>
                </c:pt>
                <c:pt idx="616">
                  <c:v>56.076915000000007</c:v>
                </c:pt>
                <c:pt idx="617">
                  <c:v>56.077418000000002</c:v>
                </c:pt>
                <c:pt idx="618">
                  <c:v>56.077894999999998</c:v>
                </c:pt>
                <c:pt idx="619">
                  <c:v>56.078346000000003</c:v>
                </c:pt>
                <c:pt idx="620">
                  <c:v>56.078776000000012</c:v>
                </c:pt>
                <c:pt idx="621">
                  <c:v>56.079189</c:v>
                </c:pt>
                <c:pt idx="622">
                  <c:v>56.079582000000002</c:v>
                </c:pt>
                <c:pt idx="623">
                  <c:v>56.079956000000003</c:v>
                </c:pt>
                <c:pt idx="624">
                  <c:v>56.080314000000001</c:v>
                </c:pt>
                <c:pt idx="625">
                  <c:v>56.080134000000001</c:v>
                </c:pt>
                <c:pt idx="626">
                  <c:v>56.079073000000001</c:v>
                </c:pt>
                <c:pt idx="627">
                  <c:v>56.077357000000006</c:v>
                </c:pt>
                <c:pt idx="628">
                  <c:v>56.075168000000005</c:v>
                </c:pt>
                <c:pt idx="629">
                  <c:v>56.072629000000006</c:v>
                </c:pt>
                <c:pt idx="630">
                  <c:v>56.069819000000003</c:v>
                </c:pt>
                <c:pt idx="631">
                  <c:v>56.066793000000011</c:v>
                </c:pt>
                <c:pt idx="632">
                  <c:v>56.063596000000011</c:v>
                </c:pt>
                <c:pt idx="633">
                  <c:v>56.060247000000004</c:v>
                </c:pt>
                <c:pt idx="634">
                  <c:v>56.056759</c:v>
                </c:pt>
                <c:pt idx="635">
                  <c:v>56.053152000000004</c:v>
                </c:pt>
                <c:pt idx="636">
                  <c:v>56.049489999999999</c:v>
                </c:pt>
                <c:pt idx="637">
                  <c:v>56.045709000000002</c:v>
                </c:pt>
                <c:pt idx="638">
                  <c:v>56.041842999999993</c:v>
                </c:pt>
                <c:pt idx="639">
                  <c:v>56.037912000000006</c:v>
                </c:pt>
                <c:pt idx="640">
                  <c:v>56.033916000000012</c:v>
                </c:pt>
                <c:pt idx="641">
                  <c:v>56.029850000000003</c:v>
                </c:pt>
                <c:pt idx="642">
                  <c:v>56.025728000000008</c:v>
                </c:pt>
                <c:pt idx="643">
                  <c:v>56.021544000000006</c:v>
                </c:pt>
                <c:pt idx="644">
                  <c:v>56.017326999999995</c:v>
                </c:pt>
                <c:pt idx="645">
                  <c:v>56.01305</c:v>
                </c:pt>
                <c:pt idx="646">
                  <c:v>56.008729000000002</c:v>
                </c:pt>
                <c:pt idx="647">
                  <c:v>56.004378000000003</c:v>
                </c:pt>
                <c:pt idx="648">
                  <c:v>55.999992000000006</c:v>
                </c:pt>
                <c:pt idx="649">
                  <c:v>55.995182000000007</c:v>
                </c:pt>
                <c:pt idx="650">
                  <c:v>55.989692999999995</c:v>
                </c:pt>
                <c:pt idx="651">
                  <c:v>55.983690999999993</c:v>
                </c:pt>
                <c:pt idx="652">
                  <c:v>55.977317000000006</c:v>
                </c:pt>
                <c:pt idx="653">
                  <c:v>55.970615000000002</c:v>
                </c:pt>
                <c:pt idx="654">
                  <c:v>55.963712000000008</c:v>
                </c:pt>
                <c:pt idx="655">
                  <c:v>55.956604999999996</c:v>
                </c:pt>
                <c:pt idx="656">
                  <c:v>55.949349000000005</c:v>
                </c:pt>
                <c:pt idx="657">
                  <c:v>55.941956000000005</c:v>
                </c:pt>
                <c:pt idx="658">
                  <c:v>55.934453999999995</c:v>
                </c:pt>
                <c:pt idx="659">
                  <c:v>55.926934000000003</c:v>
                </c:pt>
                <c:pt idx="660">
                  <c:v>55.919145</c:v>
                </c:pt>
                <c:pt idx="661">
                  <c:v>55.911338000000001</c:v>
                </c:pt>
                <c:pt idx="662">
                  <c:v>55.903486999999998</c:v>
                </c:pt>
                <c:pt idx="663">
                  <c:v>55.895566000000002</c:v>
                </c:pt>
                <c:pt idx="664">
                  <c:v>55.887586999999989</c:v>
                </c:pt>
                <c:pt idx="665">
                  <c:v>55.879522000000001</c:v>
                </c:pt>
                <c:pt idx="666">
                  <c:v>55.871396000000004</c:v>
                </c:pt>
                <c:pt idx="667">
                  <c:v>55.863218000000003</c:v>
                </c:pt>
                <c:pt idx="668">
                  <c:v>55.854997999999995</c:v>
                </c:pt>
                <c:pt idx="669">
                  <c:v>55.846727999999999</c:v>
                </c:pt>
                <c:pt idx="670">
                  <c:v>55.838394000000001</c:v>
                </c:pt>
                <c:pt idx="671">
                  <c:v>55.830027999999999</c:v>
                </c:pt>
                <c:pt idx="672">
                  <c:v>55.821602999999996</c:v>
                </c:pt>
                <c:pt idx="673">
                  <c:v>55.812938000000003</c:v>
                </c:pt>
                <c:pt idx="674">
                  <c:v>55.803939</c:v>
                </c:pt>
                <c:pt idx="675">
                  <c:v>55.794697000000006</c:v>
                </c:pt>
                <c:pt idx="676">
                  <c:v>55.785255000000006</c:v>
                </c:pt>
                <c:pt idx="677">
                  <c:v>55.775684000000005</c:v>
                </c:pt>
                <c:pt idx="678">
                  <c:v>55.765984000000003</c:v>
                </c:pt>
                <c:pt idx="679">
                  <c:v>55.756184000000005</c:v>
                </c:pt>
                <c:pt idx="680">
                  <c:v>55.746228000000002</c:v>
                </c:pt>
                <c:pt idx="681">
                  <c:v>55.736251000000003</c:v>
                </c:pt>
                <c:pt idx="682">
                  <c:v>55.726195000000011</c:v>
                </c:pt>
                <c:pt idx="683">
                  <c:v>55.716055000000004</c:v>
                </c:pt>
                <c:pt idx="684">
                  <c:v>55.705793000000007</c:v>
                </c:pt>
                <c:pt idx="685">
                  <c:v>55.695519000000019</c:v>
                </c:pt>
                <c:pt idx="686">
                  <c:v>55.685286000000005</c:v>
                </c:pt>
                <c:pt idx="687">
                  <c:v>55.674966999999995</c:v>
                </c:pt>
                <c:pt idx="688">
                  <c:v>55.664559000000011</c:v>
                </c:pt>
                <c:pt idx="689">
                  <c:v>55.654129000000005</c:v>
                </c:pt>
                <c:pt idx="690">
                  <c:v>55.643639</c:v>
                </c:pt>
                <c:pt idx="691">
                  <c:v>55.633156000000007</c:v>
                </c:pt>
                <c:pt idx="692">
                  <c:v>55.622608000000007</c:v>
                </c:pt>
                <c:pt idx="693">
                  <c:v>55.612022000000003</c:v>
                </c:pt>
                <c:pt idx="694">
                  <c:v>55.601423000000004</c:v>
                </c:pt>
                <c:pt idx="695">
                  <c:v>55.590833000000003</c:v>
                </c:pt>
                <c:pt idx="696">
                  <c:v>55.580147000000004</c:v>
                </c:pt>
                <c:pt idx="697">
                  <c:v>55.569308000000007</c:v>
                </c:pt>
                <c:pt idx="698">
                  <c:v>55.558372000000006</c:v>
                </c:pt>
                <c:pt idx="699">
                  <c:v>55.547404999999998</c:v>
                </c:pt>
                <c:pt idx="700">
                  <c:v>55.536428000000001</c:v>
                </c:pt>
                <c:pt idx="701">
                  <c:v>55.52539800000001</c:v>
                </c:pt>
                <c:pt idx="702">
                  <c:v>55.514373000000006</c:v>
                </c:pt>
                <c:pt idx="703">
                  <c:v>55.503287999999998</c:v>
                </c:pt>
                <c:pt idx="704">
                  <c:v>55.492152000000011</c:v>
                </c:pt>
                <c:pt idx="705">
                  <c:v>55.480976999999996</c:v>
                </c:pt>
                <c:pt idx="706">
                  <c:v>55.469752000000007</c:v>
                </c:pt>
                <c:pt idx="707">
                  <c:v>55.458500000000001</c:v>
                </c:pt>
                <c:pt idx="708">
                  <c:v>55.447204999999997</c:v>
                </c:pt>
                <c:pt idx="709">
                  <c:v>55.435919000000013</c:v>
                </c:pt>
                <c:pt idx="710">
                  <c:v>55.424817000000004</c:v>
                </c:pt>
                <c:pt idx="711">
                  <c:v>55.413552000000003</c:v>
                </c:pt>
                <c:pt idx="712">
                  <c:v>55.402212000000006</c:v>
                </c:pt>
                <c:pt idx="713">
                  <c:v>55.390830000000001</c:v>
                </c:pt>
                <c:pt idx="714">
                  <c:v>55.379403999999994</c:v>
                </c:pt>
                <c:pt idx="715">
                  <c:v>55.367923999999995</c:v>
                </c:pt>
                <c:pt idx="716">
                  <c:v>55.356443999999989</c:v>
                </c:pt>
                <c:pt idx="717">
                  <c:v>55.344946999999998</c:v>
                </c:pt>
                <c:pt idx="718">
                  <c:v>55.333437000000004</c:v>
                </c:pt>
                <c:pt idx="719">
                  <c:v>55.321882999999993</c:v>
                </c:pt>
                <c:pt idx="720">
                  <c:v>55.310339000000006</c:v>
                </c:pt>
                <c:pt idx="721">
                  <c:v>55.298795000000013</c:v>
                </c:pt>
                <c:pt idx="722">
                  <c:v>55.287266999999993</c:v>
                </c:pt>
                <c:pt idx="723">
                  <c:v>55.275845000000004</c:v>
                </c:pt>
                <c:pt idx="724">
                  <c:v>55.264449000000006</c:v>
                </c:pt>
                <c:pt idx="725">
                  <c:v>55.253050000000002</c:v>
                </c:pt>
                <c:pt idx="726">
                  <c:v>55.241652000000002</c:v>
                </c:pt>
                <c:pt idx="727">
                  <c:v>55.230290000000004</c:v>
                </c:pt>
                <c:pt idx="728">
                  <c:v>55.218904000000002</c:v>
                </c:pt>
                <c:pt idx="729">
                  <c:v>55.207488999999995</c:v>
                </c:pt>
                <c:pt idx="730">
                  <c:v>55.196058000000008</c:v>
                </c:pt>
                <c:pt idx="731">
                  <c:v>55.184608999999995</c:v>
                </c:pt>
                <c:pt idx="732">
                  <c:v>55.173133000000007</c:v>
                </c:pt>
                <c:pt idx="733">
                  <c:v>55.161639000000001</c:v>
                </c:pt>
                <c:pt idx="734">
                  <c:v>55.150251000000004</c:v>
                </c:pt>
                <c:pt idx="735">
                  <c:v>55.138614000000011</c:v>
                </c:pt>
                <c:pt idx="736">
                  <c:v>55.127043</c:v>
                </c:pt>
                <c:pt idx="737">
                  <c:v>55.115500000000004</c:v>
                </c:pt>
                <c:pt idx="738">
                  <c:v>55.103894000000004</c:v>
                </c:pt>
                <c:pt idx="739">
                  <c:v>55.092240000000011</c:v>
                </c:pt>
                <c:pt idx="740">
                  <c:v>55.080563000000005</c:v>
                </c:pt>
                <c:pt idx="741">
                  <c:v>55.068835000000007</c:v>
                </c:pt>
                <c:pt idx="742">
                  <c:v>55.057102</c:v>
                </c:pt>
                <c:pt idx="743">
                  <c:v>55.045336000000013</c:v>
                </c:pt>
                <c:pt idx="744">
                  <c:v>55.033528000000004</c:v>
                </c:pt>
                <c:pt idx="745">
                  <c:v>55.02176</c:v>
                </c:pt>
                <c:pt idx="746">
                  <c:v>55.010096999999995</c:v>
                </c:pt>
                <c:pt idx="747">
                  <c:v>54.998503000000014</c:v>
                </c:pt>
                <c:pt idx="748">
                  <c:v>54.987004999999996</c:v>
                </c:pt>
                <c:pt idx="749">
                  <c:v>54.975555000000007</c:v>
                </c:pt>
                <c:pt idx="750">
                  <c:v>54.96414</c:v>
                </c:pt>
                <c:pt idx="751">
                  <c:v>54.952795000000002</c:v>
                </c:pt>
                <c:pt idx="752">
                  <c:v>54.941426999999997</c:v>
                </c:pt>
                <c:pt idx="753">
                  <c:v>54.930006000000006</c:v>
                </c:pt>
                <c:pt idx="754">
                  <c:v>54.918580000000006</c:v>
                </c:pt>
                <c:pt idx="755">
                  <c:v>54.907199999999996</c:v>
                </c:pt>
                <c:pt idx="756">
                  <c:v>54.895843000000006</c:v>
                </c:pt>
                <c:pt idx="757">
                  <c:v>54.884465999999989</c:v>
                </c:pt>
                <c:pt idx="758">
                  <c:v>54.873028999999995</c:v>
                </c:pt>
                <c:pt idx="759">
                  <c:v>54.861554000000005</c:v>
                </c:pt>
                <c:pt idx="760">
                  <c:v>54.850066999999989</c:v>
                </c:pt>
                <c:pt idx="761">
                  <c:v>54.838588000000001</c:v>
                </c:pt>
                <c:pt idx="762">
                  <c:v>54.827085999999994</c:v>
                </c:pt>
                <c:pt idx="763">
                  <c:v>54.815558000000003</c:v>
                </c:pt>
                <c:pt idx="764">
                  <c:v>54.803965999999996</c:v>
                </c:pt>
                <c:pt idx="765">
                  <c:v>54.792342000000012</c:v>
                </c:pt>
                <c:pt idx="766">
                  <c:v>54.780701000000001</c:v>
                </c:pt>
                <c:pt idx="767">
                  <c:v>54.769059000000013</c:v>
                </c:pt>
                <c:pt idx="768">
                  <c:v>54.757423999999993</c:v>
                </c:pt>
                <c:pt idx="769">
                  <c:v>54.745909000000012</c:v>
                </c:pt>
                <c:pt idx="770">
                  <c:v>54.734518000000008</c:v>
                </c:pt>
                <c:pt idx="771">
                  <c:v>54.723350000000011</c:v>
                </c:pt>
                <c:pt idx="772">
                  <c:v>54.712237000000002</c:v>
                </c:pt>
                <c:pt idx="773">
                  <c:v>54.701193000000011</c:v>
                </c:pt>
                <c:pt idx="774">
                  <c:v>54.690196000000007</c:v>
                </c:pt>
                <c:pt idx="775">
                  <c:v>54.679203000000001</c:v>
                </c:pt>
                <c:pt idx="776">
                  <c:v>54.668237000000012</c:v>
                </c:pt>
                <c:pt idx="777">
                  <c:v>54.657270999999994</c:v>
                </c:pt>
                <c:pt idx="778">
                  <c:v>54.646308000000005</c:v>
                </c:pt>
                <c:pt idx="779">
                  <c:v>54.635371000000013</c:v>
                </c:pt>
                <c:pt idx="780">
                  <c:v>54.624462000000001</c:v>
                </c:pt>
                <c:pt idx="781">
                  <c:v>54.613536000000003</c:v>
                </c:pt>
                <c:pt idx="782">
                  <c:v>54.602607000000006</c:v>
                </c:pt>
                <c:pt idx="783">
                  <c:v>54.591672000000003</c:v>
                </c:pt>
                <c:pt idx="784">
                  <c:v>54.580690999999995</c:v>
                </c:pt>
                <c:pt idx="785">
                  <c:v>54.569704000000002</c:v>
                </c:pt>
                <c:pt idx="786">
                  <c:v>54.558693999999996</c:v>
                </c:pt>
                <c:pt idx="787">
                  <c:v>54.547656999999994</c:v>
                </c:pt>
                <c:pt idx="788">
                  <c:v>54.536578000000006</c:v>
                </c:pt>
                <c:pt idx="789">
                  <c:v>54.525464000000007</c:v>
                </c:pt>
                <c:pt idx="790">
                  <c:v>54.514270999999994</c:v>
                </c:pt>
                <c:pt idx="791">
                  <c:v>54.503166</c:v>
                </c:pt>
                <c:pt idx="792">
                  <c:v>54.492002000000006</c:v>
                </c:pt>
                <c:pt idx="793">
                  <c:v>54.480983999999999</c:v>
                </c:pt>
                <c:pt idx="794">
                  <c:v>54.470170000000003</c:v>
                </c:pt>
                <c:pt idx="795">
                  <c:v>54.459523999999995</c:v>
                </c:pt>
                <c:pt idx="796">
                  <c:v>54.449101000000006</c:v>
                </c:pt>
                <c:pt idx="797">
                  <c:v>54.438759000000012</c:v>
                </c:pt>
                <c:pt idx="798">
                  <c:v>54.428341000000003</c:v>
                </c:pt>
                <c:pt idx="799">
                  <c:v>54.418028</c:v>
                </c:pt>
                <c:pt idx="800">
                  <c:v>54.407751000000005</c:v>
                </c:pt>
                <c:pt idx="801">
                  <c:v>54.397519000000003</c:v>
                </c:pt>
                <c:pt idx="802">
                  <c:v>54.387201999999995</c:v>
                </c:pt>
                <c:pt idx="803">
                  <c:v>54.376916000000001</c:v>
                </c:pt>
                <c:pt idx="804">
                  <c:v>54.366901000000006</c:v>
                </c:pt>
                <c:pt idx="805">
                  <c:v>54.356766999999998</c:v>
                </c:pt>
                <c:pt idx="806">
                  <c:v>54.346523999999995</c:v>
                </c:pt>
                <c:pt idx="807">
                  <c:v>54.336415000000002</c:v>
                </c:pt>
                <c:pt idx="808">
                  <c:v>54.326215000000005</c:v>
                </c:pt>
                <c:pt idx="809">
                  <c:v>54.316029999999998</c:v>
                </c:pt>
                <c:pt idx="810">
                  <c:v>54.305835000000002</c:v>
                </c:pt>
                <c:pt idx="811">
                  <c:v>54.295662000000007</c:v>
                </c:pt>
                <c:pt idx="812">
                  <c:v>54.285474000000001</c:v>
                </c:pt>
                <c:pt idx="813">
                  <c:v>54.275168000000008</c:v>
                </c:pt>
                <c:pt idx="814">
                  <c:v>54.264853000000002</c:v>
                </c:pt>
                <c:pt idx="815">
                  <c:v>54.254436000000005</c:v>
                </c:pt>
                <c:pt idx="816">
                  <c:v>54.244011</c:v>
                </c:pt>
                <c:pt idx="817">
                  <c:v>54.233754000000012</c:v>
                </c:pt>
                <c:pt idx="818">
                  <c:v>54.223667000000006</c:v>
                </c:pt>
                <c:pt idx="819">
                  <c:v>54.213696999999996</c:v>
                </c:pt>
                <c:pt idx="820">
                  <c:v>54.203808000000002</c:v>
                </c:pt>
                <c:pt idx="821">
                  <c:v>54.193958000000009</c:v>
                </c:pt>
                <c:pt idx="822">
                  <c:v>54.184155000000004</c:v>
                </c:pt>
                <c:pt idx="823">
                  <c:v>54.174394000000007</c:v>
                </c:pt>
                <c:pt idx="824">
                  <c:v>54.164680999999995</c:v>
                </c:pt>
                <c:pt idx="825">
                  <c:v>54.154979999999995</c:v>
                </c:pt>
                <c:pt idx="826">
                  <c:v>54.145292000000005</c:v>
                </c:pt>
                <c:pt idx="827">
                  <c:v>54.135577000000012</c:v>
                </c:pt>
                <c:pt idx="828">
                  <c:v>54.125834000000012</c:v>
                </c:pt>
                <c:pt idx="829">
                  <c:v>54.116091000000004</c:v>
                </c:pt>
                <c:pt idx="830">
                  <c:v>54.106349000000002</c:v>
                </c:pt>
                <c:pt idx="831">
                  <c:v>54.096616000000012</c:v>
                </c:pt>
                <c:pt idx="832">
                  <c:v>54.086866999999998</c:v>
                </c:pt>
                <c:pt idx="833">
                  <c:v>54.077093999999995</c:v>
                </c:pt>
                <c:pt idx="834">
                  <c:v>54.067284999999998</c:v>
                </c:pt>
                <c:pt idx="835">
                  <c:v>54.058434000000005</c:v>
                </c:pt>
                <c:pt idx="836">
                  <c:v>54.048529000000002</c:v>
                </c:pt>
                <c:pt idx="837">
                  <c:v>54.03851800000001</c:v>
                </c:pt>
                <c:pt idx="838">
                  <c:v>54.028500000000008</c:v>
                </c:pt>
                <c:pt idx="839">
                  <c:v>54.018484999999998</c:v>
                </c:pt>
                <c:pt idx="840">
                  <c:v>54.008400000000002</c:v>
                </c:pt>
                <c:pt idx="841">
                  <c:v>53.99851000000001</c:v>
                </c:pt>
                <c:pt idx="842">
                  <c:v>53.988813</c:v>
                </c:pt>
                <c:pt idx="843">
                  <c:v>53.979196000000002</c:v>
                </c:pt>
                <c:pt idx="844">
                  <c:v>53.969683999999994</c:v>
                </c:pt>
                <c:pt idx="845">
                  <c:v>53.960304000000001</c:v>
                </c:pt>
                <c:pt idx="846">
                  <c:v>53.950991999999999</c:v>
                </c:pt>
                <c:pt idx="847">
                  <c:v>53.941767999999996</c:v>
                </c:pt>
                <c:pt idx="848">
                  <c:v>53.932427000000004</c:v>
                </c:pt>
                <c:pt idx="849">
                  <c:v>53.923134000000012</c:v>
                </c:pt>
                <c:pt idx="850">
                  <c:v>53.913843999999997</c:v>
                </c:pt>
                <c:pt idx="851">
                  <c:v>53.904783999999999</c:v>
                </c:pt>
                <c:pt idx="852">
                  <c:v>53.895243000000001</c:v>
                </c:pt>
                <c:pt idx="853">
                  <c:v>53.885884999999995</c:v>
                </c:pt>
                <c:pt idx="854">
                  <c:v>53.876495999999996</c:v>
                </c:pt>
                <c:pt idx="855">
                  <c:v>53.867114000000001</c:v>
                </c:pt>
                <c:pt idx="856">
                  <c:v>53.857744999999994</c:v>
                </c:pt>
                <c:pt idx="857">
                  <c:v>53.848348000000001</c:v>
                </c:pt>
                <c:pt idx="858">
                  <c:v>53.838988000000001</c:v>
                </c:pt>
                <c:pt idx="859">
                  <c:v>53.829673</c:v>
                </c:pt>
                <c:pt idx="860">
                  <c:v>53.820374000000001</c:v>
                </c:pt>
                <c:pt idx="861">
                  <c:v>53.811039999999998</c:v>
                </c:pt>
                <c:pt idx="862">
                  <c:v>53.801640999999996</c:v>
                </c:pt>
                <c:pt idx="863">
                  <c:v>53.792311000000019</c:v>
                </c:pt>
                <c:pt idx="864">
                  <c:v>53.782893000000001</c:v>
                </c:pt>
                <c:pt idx="865">
                  <c:v>53.77364</c:v>
                </c:pt>
                <c:pt idx="866">
                  <c:v>53.764545000000005</c:v>
                </c:pt>
                <c:pt idx="867">
                  <c:v>53.755525000000006</c:v>
                </c:pt>
                <c:pt idx="868">
                  <c:v>53.746582000000004</c:v>
                </c:pt>
                <c:pt idx="869">
                  <c:v>53.737756000000012</c:v>
                </c:pt>
                <c:pt idx="870">
                  <c:v>53.728935000000014</c:v>
                </c:pt>
                <c:pt idx="871">
                  <c:v>53.720165000000009</c:v>
                </c:pt>
                <c:pt idx="872">
                  <c:v>53.711476999999995</c:v>
                </c:pt>
                <c:pt idx="873">
                  <c:v>53.702789000000003</c:v>
                </c:pt>
                <c:pt idx="874">
                  <c:v>53.694001</c:v>
                </c:pt>
                <c:pt idx="875">
                  <c:v>53.685219000000011</c:v>
                </c:pt>
                <c:pt idx="876">
                  <c:v>53.676392000000007</c:v>
                </c:pt>
                <c:pt idx="877">
                  <c:v>53.667519000000013</c:v>
                </c:pt>
                <c:pt idx="878">
                  <c:v>53.658783</c:v>
                </c:pt>
                <c:pt idx="879">
                  <c:v>53.650005</c:v>
                </c:pt>
                <c:pt idx="880">
                  <c:v>53.641182000000001</c:v>
                </c:pt>
                <c:pt idx="881">
                  <c:v>53.632291000000002</c:v>
                </c:pt>
                <c:pt idx="882">
                  <c:v>53.623386000000011</c:v>
                </c:pt>
                <c:pt idx="883">
                  <c:v>53.614367999999999</c:v>
                </c:pt>
                <c:pt idx="884">
                  <c:v>53.605370000000008</c:v>
                </c:pt>
                <c:pt idx="885">
                  <c:v>53.596376000000014</c:v>
                </c:pt>
                <c:pt idx="886">
                  <c:v>53.587477999999997</c:v>
                </c:pt>
                <c:pt idx="887">
                  <c:v>53.578533000000007</c:v>
                </c:pt>
                <c:pt idx="888">
                  <c:v>53.569599000000011</c:v>
                </c:pt>
                <c:pt idx="889">
                  <c:v>53.560824000000004</c:v>
                </c:pt>
                <c:pt idx="890">
                  <c:v>53.552098000000001</c:v>
                </c:pt>
                <c:pt idx="891">
                  <c:v>53.543424999999999</c:v>
                </c:pt>
                <c:pt idx="892">
                  <c:v>53.534844999999997</c:v>
                </c:pt>
                <c:pt idx="893">
                  <c:v>53.52635200000001</c:v>
                </c:pt>
                <c:pt idx="894">
                  <c:v>53.517871999999997</c:v>
                </c:pt>
                <c:pt idx="895">
                  <c:v>53.509388000000001</c:v>
                </c:pt>
                <c:pt idx="896">
                  <c:v>53.500928000000002</c:v>
                </c:pt>
                <c:pt idx="897">
                  <c:v>53.492447000000006</c:v>
                </c:pt>
                <c:pt idx="898">
                  <c:v>53.483883999999989</c:v>
                </c:pt>
                <c:pt idx="899">
                  <c:v>53.475363000000002</c:v>
                </c:pt>
                <c:pt idx="900">
                  <c:v>53.466738000000007</c:v>
                </c:pt>
                <c:pt idx="901">
                  <c:v>53.458195000000003</c:v>
                </c:pt>
                <c:pt idx="902">
                  <c:v>53.449543000000006</c:v>
                </c:pt>
                <c:pt idx="903">
                  <c:v>53.440821999999997</c:v>
                </c:pt>
                <c:pt idx="904">
                  <c:v>53.432025000000003</c:v>
                </c:pt>
                <c:pt idx="905">
                  <c:v>53.423359000000012</c:v>
                </c:pt>
                <c:pt idx="906">
                  <c:v>53.414594999999998</c:v>
                </c:pt>
                <c:pt idx="907">
                  <c:v>53.405811</c:v>
                </c:pt>
                <c:pt idx="908">
                  <c:v>53.397404999999999</c:v>
                </c:pt>
                <c:pt idx="909">
                  <c:v>53.388622999999995</c:v>
                </c:pt>
                <c:pt idx="910">
                  <c:v>53.379906999999996</c:v>
                </c:pt>
                <c:pt idx="911">
                  <c:v>53.371034999999999</c:v>
                </c:pt>
                <c:pt idx="912">
                  <c:v>53.362227000000004</c:v>
                </c:pt>
                <c:pt idx="913">
                  <c:v>53.353545999999994</c:v>
                </c:pt>
                <c:pt idx="914">
                  <c:v>53.345095000000001</c:v>
                </c:pt>
                <c:pt idx="915">
                  <c:v>53.336849999999998</c:v>
                </c:pt>
                <c:pt idx="916">
                  <c:v>53.328509000000011</c:v>
                </c:pt>
                <c:pt idx="917">
                  <c:v>53.320383</c:v>
                </c:pt>
                <c:pt idx="918">
                  <c:v>53.312332000000005</c:v>
                </c:pt>
                <c:pt idx="919">
                  <c:v>53.304238999999995</c:v>
                </c:pt>
                <c:pt idx="920">
                  <c:v>53.29614200000001</c:v>
                </c:pt>
                <c:pt idx="921">
                  <c:v>53.288064000000006</c:v>
                </c:pt>
                <c:pt idx="922">
                  <c:v>53.279984000000006</c:v>
                </c:pt>
                <c:pt idx="923">
                  <c:v>53.271538000000007</c:v>
                </c:pt>
                <c:pt idx="924">
                  <c:v>53.263293000000012</c:v>
                </c:pt>
                <c:pt idx="925">
                  <c:v>53.254930000000002</c:v>
                </c:pt>
                <c:pt idx="926">
                  <c:v>53.246624000000004</c:v>
                </c:pt>
                <c:pt idx="927">
                  <c:v>53.238353000000018</c:v>
                </c:pt>
                <c:pt idx="928">
                  <c:v>53.230159000000008</c:v>
                </c:pt>
                <c:pt idx="929">
                  <c:v>53.222086000000012</c:v>
                </c:pt>
                <c:pt idx="930">
                  <c:v>53.213943</c:v>
                </c:pt>
                <c:pt idx="931">
                  <c:v>53.205754000000013</c:v>
                </c:pt>
                <c:pt idx="932">
                  <c:v>53.197772000000008</c:v>
                </c:pt>
                <c:pt idx="933">
                  <c:v>53.189878</c:v>
                </c:pt>
                <c:pt idx="934">
                  <c:v>53.181839999999994</c:v>
                </c:pt>
                <c:pt idx="935">
                  <c:v>53.173896000000006</c:v>
                </c:pt>
                <c:pt idx="936">
                  <c:v>53.165643000000003</c:v>
                </c:pt>
                <c:pt idx="937">
                  <c:v>53.157809999999998</c:v>
                </c:pt>
                <c:pt idx="938">
                  <c:v>53.149766</c:v>
                </c:pt>
                <c:pt idx="939">
                  <c:v>53.141587999999999</c:v>
                </c:pt>
                <c:pt idx="940">
                  <c:v>53.133366000000002</c:v>
                </c:pt>
                <c:pt idx="941">
                  <c:v>53.125215000000011</c:v>
                </c:pt>
                <c:pt idx="942">
                  <c:v>53.116948000000001</c:v>
                </c:pt>
                <c:pt idx="943">
                  <c:v>53.108580000000003</c:v>
                </c:pt>
                <c:pt idx="944">
                  <c:v>53.100332000000009</c:v>
                </c:pt>
                <c:pt idx="945">
                  <c:v>53.092310000000012</c:v>
                </c:pt>
                <c:pt idx="946">
                  <c:v>53.084269999999997</c:v>
                </c:pt>
                <c:pt idx="947">
                  <c:v>53.076340000000002</c:v>
                </c:pt>
                <c:pt idx="948">
                  <c:v>53.068324000000011</c:v>
                </c:pt>
                <c:pt idx="949">
                  <c:v>53.060067000000004</c:v>
                </c:pt>
                <c:pt idx="950">
                  <c:v>53.051871999999996</c:v>
                </c:pt>
                <c:pt idx="951">
                  <c:v>53.043623999999994</c:v>
                </c:pt>
                <c:pt idx="952">
                  <c:v>53.035402000000005</c:v>
                </c:pt>
                <c:pt idx="953">
                  <c:v>53.027246000000005</c:v>
                </c:pt>
                <c:pt idx="954">
                  <c:v>53.018883999999993</c:v>
                </c:pt>
                <c:pt idx="955">
                  <c:v>53.010519000000002</c:v>
                </c:pt>
                <c:pt idx="956">
                  <c:v>53.002073000000003</c:v>
                </c:pt>
                <c:pt idx="957">
                  <c:v>52.993663000000005</c:v>
                </c:pt>
                <c:pt idx="958">
                  <c:v>52.985158000000006</c:v>
                </c:pt>
                <c:pt idx="959">
                  <c:v>52.976243000000004</c:v>
                </c:pt>
                <c:pt idx="960">
                  <c:v>52.967271000000004</c:v>
                </c:pt>
                <c:pt idx="961">
                  <c:v>52.958426999999993</c:v>
                </c:pt>
                <c:pt idx="962">
                  <c:v>52.949986999999993</c:v>
                </c:pt>
                <c:pt idx="963">
                  <c:v>52.941664999999993</c:v>
                </c:pt>
                <c:pt idx="964">
                  <c:v>52.933556000000003</c:v>
                </c:pt>
                <c:pt idx="965">
                  <c:v>52.925619000000012</c:v>
                </c:pt>
                <c:pt idx="966">
                  <c:v>52.917745999999994</c:v>
                </c:pt>
                <c:pt idx="967">
                  <c:v>52.909979</c:v>
                </c:pt>
                <c:pt idx="968">
                  <c:v>52.902351000000003</c:v>
                </c:pt>
                <c:pt idx="969">
                  <c:v>52.894823999999993</c:v>
                </c:pt>
                <c:pt idx="970">
                  <c:v>52.887307999999997</c:v>
                </c:pt>
                <c:pt idx="971">
                  <c:v>52.879858999999996</c:v>
                </c:pt>
                <c:pt idx="972">
                  <c:v>52.872527000000005</c:v>
                </c:pt>
                <c:pt idx="973">
                  <c:v>52.865019000000011</c:v>
                </c:pt>
                <c:pt idx="974">
                  <c:v>52.857603999999988</c:v>
                </c:pt>
                <c:pt idx="975">
                  <c:v>52.850205999999993</c:v>
                </c:pt>
                <c:pt idx="976">
                  <c:v>52.842884999999995</c:v>
                </c:pt>
                <c:pt idx="977">
                  <c:v>52.835595000000005</c:v>
                </c:pt>
                <c:pt idx="978">
                  <c:v>52.828005000000005</c:v>
                </c:pt>
                <c:pt idx="979">
                  <c:v>52.820570000000004</c:v>
                </c:pt>
                <c:pt idx="980">
                  <c:v>52.813091999999997</c:v>
                </c:pt>
                <c:pt idx="981">
                  <c:v>52.805613000000001</c:v>
                </c:pt>
                <c:pt idx="982">
                  <c:v>52.798807000000011</c:v>
                </c:pt>
                <c:pt idx="983">
                  <c:v>52.791521000000003</c:v>
                </c:pt>
                <c:pt idx="984">
                  <c:v>52.784056</c:v>
                </c:pt>
                <c:pt idx="985">
                  <c:v>52.776807000000005</c:v>
                </c:pt>
                <c:pt idx="986">
                  <c:v>52.769732000000012</c:v>
                </c:pt>
                <c:pt idx="987">
                  <c:v>52.76275600000001</c:v>
                </c:pt>
                <c:pt idx="988">
                  <c:v>52.756028000000001</c:v>
                </c:pt>
                <c:pt idx="989">
                  <c:v>52.749154000000011</c:v>
                </c:pt>
                <c:pt idx="990">
                  <c:v>52.742355000000011</c:v>
                </c:pt>
                <c:pt idx="991">
                  <c:v>52.735477000000003</c:v>
                </c:pt>
                <c:pt idx="992">
                  <c:v>52.728767000000012</c:v>
                </c:pt>
                <c:pt idx="993">
                  <c:v>52.722035000000012</c:v>
                </c:pt>
                <c:pt idx="994">
                  <c:v>52.715326000000012</c:v>
                </c:pt>
                <c:pt idx="995">
                  <c:v>52.708642000000005</c:v>
                </c:pt>
                <c:pt idx="996">
                  <c:v>52.701937000000001</c:v>
                </c:pt>
                <c:pt idx="997">
                  <c:v>52.695297000000011</c:v>
                </c:pt>
                <c:pt idx="998">
                  <c:v>52.688694000000005</c:v>
                </c:pt>
                <c:pt idx="999">
                  <c:v>52.682109000000011</c:v>
                </c:pt>
                <c:pt idx="1000">
                  <c:v>52.675507000000003</c:v>
                </c:pt>
                <c:pt idx="1001">
                  <c:v>52.66911300000001</c:v>
                </c:pt>
                <c:pt idx="1002">
                  <c:v>52.662419000000007</c:v>
                </c:pt>
                <c:pt idx="1003">
                  <c:v>52.655708000000004</c:v>
                </c:pt>
                <c:pt idx="1004">
                  <c:v>52.648848000000001</c:v>
                </c:pt>
                <c:pt idx="1005">
                  <c:v>52.641767999999999</c:v>
                </c:pt>
                <c:pt idx="1006">
                  <c:v>52.634934000000001</c:v>
                </c:pt>
                <c:pt idx="1007">
                  <c:v>52.628170000000011</c:v>
                </c:pt>
                <c:pt idx="1008">
                  <c:v>52.621341000000001</c:v>
                </c:pt>
                <c:pt idx="1009">
                  <c:v>52.614646999999998</c:v>
                </c:pt>
                <c:pt idx="1010">
                  <c:v>52.608042000000005</c:v>
                </c:pt>
                <c:pt idx="1011">
                  <c:v>52.601374</c:v>
                </c:pt>
                <c:pt idx="1012">
                  <c:v>52.594828</c:v>
                </c:pt>
                <c:pt idx="1013">
                  <c:v>52.588274000000006</c:v>
                </c:pt>
                <c:pt idx="1014">
                  <c:v>52.581706999999994</c:v>
                </c:pt>
                <c:pt idx="1015">
                  <c:v>52.575172000000009</c:v>
                </c:pt>
                <c:pt idx="1016">
                  <c:v>52.568655000000007</c:v>
                </c:pt>
                <c:pt idx="1017">
                  <c:v>52.562112000000013</c:v>
                </c:pt>
                <c:pt idx="1018">
                  <c:v>52.555566000000006</c:v>
                </c:pt>
                <c:pt idx="1019">
                  <c:v>52.548951000000002</c:v>
                </c:pt>
                <c:pt idx="1020">
                  <c:v>52.542364000000006</c:v>
                </c:pt>
                <c:pt idx="1021">
                  <c:v>52.535813000000012</c:v>
                </c:pt>
                <c:pt idx="1022">
                  <c:v>52.529273000000003</c:v>
                </c:pt>
                <c:pt idx="1023">
                  <c:v>52.522704000000012</c:v>
                </c:pt>
                <c:pt idx="1024">
                  <c:v>52.516138000000005</c:v>
                </c:pt>
                <c:pt idx="1025">
                  <c:v>52.509573000000003</c:v>
                </c:pt>
                <c:pt idx="1026">
                  <c:v>52.503012000000005</c:v>
                </c:pt>
                <c:pt idx="1027">
                  <c:v>52.496419000000003</c:v>
                </c:pt>
                <c:pt idx="1028">
                  <c:v>52.489757000000004</c:v>
                </c:pt>
                <c:pt idx="1029">
                  <c:v>52.483059000000004</c:v>
                </c:pt>
                <c:pt idx="1030">
                  <c:v>52.476405</c:v>
                </c:pt>
                <c:pt idx="1031">
                  <c:v>52.469711000000011</c:v>
                </c:pt>
                <c:pt idx="1032">
                  <c:v>52.462994000000002</c:v>
                </c:pt>
                <c:pt idx="1033">
                  <c:v>52.456322</c:v>
                </c:pt>
                <c:pt idx="1034">
                  <c:v>52.449657999999999</c:v>
                </c:pt>
                <c:pt idx="1035">
                  <c:v>52.442977000000006</c:v>
                </c:pt>
                <c:pt idx="1036">
                  <c:v>52.436400000000006</c:v>
                </c:pt>
                <c:pt idx="1037">
                  <c:v>52.429828000000001</c:v>
                </c:pt>
                <c:pt idx="1038">
                  <c:v>52.423221000000005</c:v>
                </c:pt>
                <c:pt idx="1039">
                  <c:v>52.416608999999994</c:v>
                </c:pt>
                <c:pt idx="1040">
                  <c:v>52.409942000000001</c:v>
                </c:pt>
                <c:pt idx="1041">
                  <c:v>52.403275000000001</c:v>
                </c:pt>
                <c:pt idx="1042">
                  <c:v>52.396596000000002</c:v>
                </c:pt>
                <c:pt idx="1043">
                  <c:v>52.389896999999998</c:v>
                </c:pt>
                <c:pt idx="1044">
                  <c:v>52.383183999999993</c:v>
                </c:pt>
                <c:pt idx="1045">
                  <c:v>52.376560000000005</c:v>
                </c:pt>
                <c:pt idx="1046">
                  <c:v>52.369878</c:v>
                </c:pt>
                <c:pt idx="1047">
                  <c:v>52.363260999999994</c:v>
                </c:pt>
                <c:pt idx="1048">
                  <c:v>52.356600999999998</c:v>
                </c:pt>
                <c:pt idx="1049">
                  <c:v>52.349924999999999</c:v>
                </c:pt>
                <c:pt idx="1050">
                  <c:v>52.343081999999995</c:v>
                </c:pt>
                <c:pt idx="1051">
                  <c:v>52.336194000000006</c:v>
                </c:pt>
                <c:pt idx="1052">
                  <c:v>52.329240000000006</c:v>
                </c:pt>
                <c:pt idx="1053">
                  <c:v>52.322353000000007</c:v>
                </c:pt>
                <c:pt idx="1054">
                  <c:v>52.315459000000004</c:v>
                </c:pt>
                <c:pt idx="1055">
                  <c:v>52.308564000000004</c:v>
                </c:pt>
                <c:pt idx="1056">
                  <c:v>52.301725999999995</c:v>
                </c:pt>
                <c:pt idx="1057">
                  <c:v>52.294931000000012</c:v>
                </c:pt>
                <c:pt idx="1058">
                  <c:v>52.288125000000008</c:v>
                </c:pt>
                <c:pt idx="1059">
                  <c:v>52.281302000000004</c:v>
                </c:pt>
                <c:pt idx="1060">
                  <c:v>52.274478000000002</c:v>
                </c:pt>
                <c:pt idx="1061">
                  <c:v>52.267677000000006</c:v>
                </c:pt>
                <c:pt idx="1062">
                  <c:v>52.260879000000003</c:v>
                </c:pt>
                <c:pt idx="1063">
                  <c:v>52.254046999999993</c:v>
                </c:pt>
                <c:pt idx="1064">
                  <c:v>52.247201000000004</c:v>
                </c:pt>
                <c:pt idx="1065">
                  <c:v>52.240334000000011</c:v>
                </c:pt>
                <c:pt idx="1066">
                  <c:v>52.233507000000003</c:v>
                </c:pt>
                <c:pt idx="1067">
                  <c:v>52.226582000000008</c:v>
                </c:pt>
                <c:pt idx="1068">
                  <c:v>52.219605000000001</c:v>
                </c:pt>
                <c:pt idx="1069">
                  <c:v>52.212612000000007</c:v>
                </c:pt>
                <c:pt idx="1070">
                  <c:v>52.205588000000006</c:v>
                </c:pt>
                <c:pt idx="1071">
                  <c:v>52.198594000000007</c:v>
                </c:pt>
                <c:pt idx="1072">
                  <c:v>52.191588000000003</c:v>
                </c:pt>
                <c:pt idx="1073">
                  <c:v>52.184619999999995</c:v>
                </c:pt>
                <c:pt idx="1074">
                  <c:v>52.177638000000002</c:v>
                </c:pt>
                <c:pt idx="1075">
                  <c:v>52.170558000000007</c:v>
                </c:pt>
                <c:pt idx="1076">
                  <c:v>52.163467000000004</c:v>
                </c:pt>
                <c:pt idx="1077">
                  <c:v>52.156368000000001</c:v>
                </c:pt>
                <c:pt idx="1078">
                  <c:v>52.149243000000006</c:v>
                </c:pt>
                <c:pt idx="1079">
                  <c:v>52.142123000000012</c:v>
                </c:pt>
                <c:pt idx="1080">
                  <c:v>52.135051000000011</c:v>
                </c:pt>
                <c:pt idx="1081">
                  <c:v>52.128070000000008</c:v>
                </c:pt>
                <c:pt idx="1082">
                  <c:v>52.121161000000001</c:v>
                </c:pt>
                <c:pt idx="1083">
                  <c:v>52.114245999999994</c:v>
                </c:pt>
                <c:pt idx="1084">
                  <c:v>52.107328000000003</c:v>
                </c:pt>
                <c:pt idx="1085">
                  <c:v>52.100454000000006</c:v>
                </c:pt>
                <c:pt idx="1086">
                  <c:v>52.093525000000007</c:v>
                </c:pt>
                <c:pt idx="1087">
                  <c:v>52.086566000000005</c:v>
                </c:pt>
                <c:pt idx="1088">
                  <c:v>52.079576000000003</c:v>
                </c:pt>
                <c:pt idx="1089">
                  <c:v>52.072557000000003</c:v>
                </c:pt>
                <c:pt idx="1090">
                  <c:v>52.065489000000007</c:v>
                </c:pt>
                <c:pt idx="1091">
                  <c:v>52.058406999999995</c:v>
                </c:pt>
                <c:pt idx="1092">
                  <c:v>52.051323999999994</c:v>
                </c:pt>
                <c:pt idx="1093">
                  <c:v>52.044261999999996</c:v>
                </c:pt>
                <c:pt idx="1094">
                  <c:v>52.037177</c:v>
                </c:pt>
                <c:pt idx="1095">
                  <c:v>52.030263000000005</c:v>
                </c:pt>
                <c:pt idx="1096">
                  <c:v>52.023189000000002</c:v>
                </c:pt>
                <c:pt idx="1097">
                  <c:v>52.016087999999996</c:v>
                </c:pt>
                <c:pt idx="1098">
                  <c:v>52.008995000000006</c:v>
                </c:pt>
                <c:pt idx="1099">
                  <c:v>52.002191000000003</c:v>
                </c:pt>
                <c:pt idx="1100">
                  <c:v>51.994800999999995</c:v>
                </c:pt>
                <c:pt idx="1101">
                  <c:v>51.987603999999997</c:v>
                </c:pt>
                <c:pt idx="1102">
                  <c:v>51.980420999999993</c:v>
                </c:pt>
                <c:pt idx="1103">
                  <c:v>51.973177</c:v>
                </c:pt>
                <c:pt idx="1104">
                  <c:v>51.965963000000002</c:v>
                </c:pt>
                <c:pt idx="1105">
                  <c:v>51.958453999999996</c:v>
                </c:pt>
                <c:pt idx="1106">
                  <c:v>51.951267999999992</c:v>
                </c:pt>
                <c:pt idx="1107">
                  <c:v>51.944179999999996</c:v>
                </c:pt>
                <c:pt idx="1108">
                  <c:v>51.937123</c:v>
                </c:pt>
                <c:pt idx="1109">
                  <c:v>51.930114000000003</c:v>
                </c:pt>
                <c:pt idx="1110">
                  <c:v>51.923066000000006</c:v>
                </c:pt>
                <c:pt idx="1111">
                  <c:v>51.915946000000005</c:v>
                </c:pt>
                <c:pt idx="1112">
                  <c:v>51.908757000000001</c:v>
                </c:pt>
                <c:pt idx="1113">
                  <c:v>51.901637999999998</c:v>
                </c:pt>
                <c:pt idx="1114">
                  <c:v>51.894537</c:v>
                </c:pt>
                <c:pt idx="1115">
                  <c:v>51.887416999999999</c:v>
                </c:pt>
                <c:pt idx="1116">
                  <c:v>51.880322</c:v>
                </c:pt>
                <c:pt idx="1117">
                  <c:v>51.873263999999999</c:v>
                </c:pt>
                <c:pt idx="1118">
                  <c:v>51.866229000000004</c:v>
                </c:pt>
                <c:pt idx="1119">
                  <c:v>51.859170999999996</c:v>
                </c:pt>
                <c:pt idx="1120">
                  <c:v>51.852123999999996</c:v>
                </c:pt>
                <c:pt idx="1121">
                  <c:v>51.845083999999993</c:v>
                </c:pt>
                <c:pt idx="1122">
                  <c:v>51.838028000000001</c:v>
                </c:pt>
                <c:pt idx="1123">
                  <c:v>51.830962</c:v>
                </c:pt>
                <c:pt idx="1124">
                  <c:v>51.823884999999997</c:v>
                </c:pt>
                <c:pt idx="1125">
                  <c:v>51.816801999999996</c:v>
                </c:pt>
                <c:pt idx="1126">
                  <c:v>51.809736000000001</c:v>
                </c:pt>
                <c:pt idx="1127">
                  <c:v>51.802678</c:v>
                </c:pt>
                <c:pt idx="1128">
                  <c:v>51.795622000000009</c:v>
                </c:pt>
                <c:pt idx="1129">
                  <c:v>51.788594000000003</c:v>
                </c:pt>
                <c:pt idx="1130">
                  <c:v>51.781663999999999</c:v>
                </c:pt>
                <c:pt idx="1131">
                  <c:v>51.774815000000004</c:v>
                </c:pt>
                <c:pt idx="1132">
                  <c:v>51.767981000000006</c:v>
                </c:pt>
                <c:pt idx="1133">
                  <c:v>51.761170000000007</c:v>
                </c:pt>
                <c:pt idx="1134">
                  <c:v>51.754350000000002</c:v>
                </c:pt>
                <c:pt idx="1135">
                  <c:v>51.747619</c:v>
                </c:pt>
                <c:pt idx="1136">
                  <c:v>51.740893</c:v>
                </c:pt>
                <c:pt idx="1137">
                  <c:v>51.734187000000006</c:v>
                </c:pt>
                <c:pt idx="1138">
                  <c:v>51.727473000000003</c:v>
                </c:pt>
                <c:pt idx="1139">
                  <c:v>51.720768000000007</c:v>
                </c:pt>
                <c:pt idx="1140">
                  <c:v>51.714079000000005</c:v>
                </c:pt>
                <c:pt idx="1141">
                  <c:v>51.707374000000002</c:v>
                </c:pt>
                <c:pt idx="1142">
                  <c:v>51.700676000000001</c:v>
                </c:pt>
                <c:pt idx="1143">
                  <c:v>51.693998000000008</c:v>
                </c:pt>
                <c:pt idx="1144">
                  <c:v>51.687232000000002</c:v>
                </c:pt>
                <c:pt idx="1145">
                  <c:v>51.680403999999996</c:v>
                </c:pt>
                <c:pt idx="1146">
                  <c:v>51.673513000000007</c:v>
                </c:pt>
                <c:pt idx="1147">
                  <c:v>51.666617000000002</c:v>
                </c:pt>
                <c:pt idx="1148">
                  <c:v>51.659723</c:v>
                </c:pt>
                <c:pt idx="1149">
                  <c:v>51.652817000000006</c:v>
                </c:pt>
                <c:pt idx="1150">
                  <c:v>51.645672000000005</c:v>
                </c:pt>
                <c:pt idx="1151">
                  <c:v>51.638528000000008</c:v>
                </c:pt>
                <c:pt idx="1152">
                  <c:v>51.631280000000004</c:v>
                </c:pt>
                <c:pt idx="1153">
                  <c:v>51.624176000000013</c:v>
                </c:pt>
                <c:pt idx="1154">
                  <c:v>51.617183000000004</c:v>
                </c:pt>
                <c:pt idx="1155">
                  <c:v>51.610334000000002</c:v>
                </c:pt>
                <c:pt idx="1156">
                  <c:v>51.603779000000003</c:v>
                </c:pt>
                <c:pt idx="1157">
                  <c:v>51.597317000000011</c:v>
                </c:pt>
                <c:pt idx="1158">
                  <c:v>51.590883999999996</c:v>
                </c:pt>
                <c:pt idx="1159">
                  <c:v>51.584475999999995</c:v>
                </c:pt>
                <c:pt idx="1160">
                  <c:v>51.578010000000006</c:v>
                </c:pt>
                <c:pt idx="1161">
                  <c:v>51.571406999999994</c:v>
                </c:pt>
                <c:pt idx="1162">
                  <c:v>51.564766999999996</c:v>
                </c:pt>
                <c:pt idx="1163">
                  <c:v>51.558109000000002</c:v>
                </c:pt>
                <c:pt idx="1164">
                  <c:v>51.551426999999997</c:v>
                </c:pt>
                <c:pt idx="1165">
                  <c:v>51.544736</c:v>
                </c:pt>
                <c:pt idx="1166">
                  <c:v>51.538069</c:v>
                </c:pt>
                <c:pt idx="1167">
                  <c:v>51.531317000000001</c:v>
                </c:pt>
                <c:pt idx="1168">
                  <c:v>51.52449</c:v>
                </c:pt>
                <c:pt idx="1169">
                  <c:v>51.517758000000001</c:v>
                </c:pt>
                <c:pt idx="1170">
                  <c:v>51.510963000000004</c:v>
                </c:pt>
                <c:pt idx="1171">
                  <c:v>51.504215000000002</c:v>
                </c:pt>
                <c:pt idx="1172">
                  <c:v>51.497512000000008</c:v>
                </c:pt>
                <c:pt idx="1173">
                  <c:v>51.490778000000006</c:v>
                </c:pt>
                <c:pt idx="1174">
                  <c:v>51.484009999999998</c:v>
                </c:pt>
                <c:pt idx="1175">
                  <c:v>51.477222999999995</c:v>
                </c:pt>
                <c:pt idx="1176">
                  <c:v>51.470423999999994</c:v>
                </c:pt>
                <c:pt idx="1177">
                  <c:v>51.463732000000007</c:v>
                </c:pt>
                <c:pt idx="1178">
                  <c:v>51.457070999999999</c:v>
                </c:pt>
                <c:pt idx="1179">
                  <c:v>51.450462999999999</c:v>
                </c:pt>
                <c:pt idx="1180">
                  <c:v>51.443910000000002</c:v>
                </c:pt>
                <c:pt idx="1181">
                  <c:v>51.437401999999999</c:v>
                </c:pt>
                <c:pt idx="1182">
                  <c:v>51.430995000000003</c:v>
                </c:pt>
                <c:pt idx="1183">
                  <c:v>51.424651000000004</c:v>
                </c:pt>
                <c:pt idx="1184">
                  <c:v>51.418312000000007</c:v>
                </c:pt>
                <c:pt idx="1185">
                  <c:v>51.411990999999993</c:v>
                </c:pt>
                <c:pt idx="1186">
                  <c:v>51.405872000000002</c:v>
                </c:pt>
                <c:pt idx="1187">
                  <c:v>51.399522000000005</c:v>
                </c:pt>
                <c:pt idx="1188">
                  <c:v>51.393361000000006</c:v>
                </c:pt>
                <c:pt idx="1189">
                  <c:v>51.386999999999993</c:v>
                </c:pt>
                <c:pt idx="1190">
                  <c:v>51.380553000000006</c:v>
                </c:pt>
                <c:pt idx="1191">
                  <c:v>51.373938000000003</c:v>
                </c:pt>
                <c:pt idx="1192">
                  <c:v>51.367428999999994</c:v>
                </c:pt>
                <c:pt idx="1193">
                  <c:v>51.360968</c:v>
                </c:pt>
                <c:pt idx="1194">
                  <c:v>51.354504999999996</c:v>
                </c:pt>
                <c:pt idx="1195">
                  <c:v>51.348062999999996</c:v>
                </c:pt>
                <c:pt idx="1196">
                  <c:v>51.341597999999998</c:v>
                </c:pt>
                <c:pt idx="1197">
                  <c:v>51.335132000000009</c:v>
                </c:pt>
                <c:pt idx="1198">
                  <c:v>51.328708000000006</c:v>
                </c:pt>
                <c:pt idx="1199">
                  <c:v>51.322231000000002</c:v>
                </c:pt>
                <c:pt idx="1200">
                  <c:v>51.315729000000005</c:v>
                </c:pt>
                <c:pt idx="1201">
                  <c:v>51.309362</c:v>
                </c:pt>
                <c:pt idx="1202">
                  <c:v>51.303228999999995</c:v>
                </c:pt>
                <c:pt idx="1203">
                  <c:v>51.297228000000004</c:v>
                </c:pt>
                <c:pt idx="1204">
                  <c:v>51.291620000000002</c:v>
                </c:pt>
                <c:pt idx="1205">
                  <c:v>51.285921000000002</c:v>
                </c:pt>
                <c:pt idx="1206">
                  <c:v>51.280557000000002</c:v>
                </c:pt>
                <c:pt idx="1207">
                  <c:v>51.274567000000005</c:v>
                </c:pt>
                <c:pt idx="1208">
                  <c:v>51.268609000000012</c:v>
                </c:pt>
                <c:pt idx="1209">
                  <c:v>51.262868000000005</c:v>
                </c:pt>
                <c:pt idx="1210">
                  <c:v>51.257134000000001</c:v>
                </c:pt>
                <c:pt idx="1211">
                  <c:v>51.251484999999995</c:v>
                </c:pt>
                <c:pt idx="1212">
                  <c:v>51.245869000000006</c:v>
                </c:pt>
                <c:pt idx="1213">
                  <c:v>51.24013200000001</c:v>
                </c:pt>
                <c:pt idx="1214">
                  <c:v>51.234453000000002</c:v>
                </c:pt>
                <c:pt idx="1215">
                  <c:v>51.228728000000011</c:v>
                </c:pt>
                <c:pt idx="1216">
                  <c:v>51.223031000000013</c:v>
                </c:pt>
                <c:pt idx="1217">
                  <c:v>51.217731000000001</c:v>
                </c:pt>
                <c:pt idx="1218">
                  <c:v>51.211893999999994</c:v>
                </c:pt>
                <c:pt idx="1219">
                  <c:v>51.206131000000013</c:v>
                </c:pt>
                <c:pt idx="1220">
                  <c:v>51.200346000000003</c:v>
                </c:pt>
                <c:pt idx="1221">
                  <c:v>51.194675000000004</c:v>
                </c:pt>
                <c:pt idx="1222">
                  <c:v>51.189015000000005</c:v>
                </c:pt>
                <c:pt idx="1223">
                  <c:v>51.183363</c:v>
                </c:pt>
                <c:pt idx="1224">
                  <c:v>51.177705000000003</c:v>
                </c:pt>
                <c:pt idx="1225">
                  <c:v>51.172226000000002</c:v>
                </c:pt>
                <c:pt idx="1226">
                  <c:v>51.166994000000003</c:v>
                </c:pt>
                <c:pt idx="1227">
                  <c:v>51.161894000000004</c:v>
                </c:pt>
                <c:pt idx="1228">
                  <c:v>51.157019999999996</c:v>
                </c:pt>
                <c:pt idx="1229">
                  <c:v>51.152121000000001</c:v>
                </c:pt>
                <c:pt idx="1230">
                  <c:v>51.147285999999994</c:v>
                </c:pt>
                <c:pt idx="1231">
                  <c:v>51.142545000000005</c:v>
                </c:pt>
                <c:pt idx="1232">
                  <c:v>51.137879000000005</c:v>
                </c:pt>
                <c:pt idx="1233">
                  <c:v>51.133242000000003</c:v>
                </c:pt>
                <c:pt idx="1234">
                  <c:v>51.128620000000012</c:v>
                </c:pt>
                <c:pt idx="1235">
                  <c:v>51.124020000000002</c:v>
                </c:pt>
                <c:pt idx="1236">
                  <c:v>51.119367000000004</c:v>
                </c:pt>
                <c:pt idx="1237">
                  <c:v>51.114690999999993</c:v>
                </c:pt>
                <c:pt idx="1238">
                  <c:v>51.110049000000004</c:v>
                </c:pt>
                <c:pt idx="1239">
                  <c:v>51.105415000000008</c:v>
                </c:pt>
                <c:pt idx="1240">
                  <c:v>51.100799000000002</c:v>
                </c:pt>
                <c:pt idx="1241">
                  <c:v>51.096186000000003</c:v>
                </c:pt>
                <c:pt idx="1242">
                  <c:v>51.091573000000011</c:v>
                </c:pt>
                <c:pt idx="1243">
                  <c:v>51.086862999999994</c:v>
                </c:pt>
                <c:pt idx="1244">
                  <c:v>51.082574000000001</c:v>
                </c:pt>
                <c:pt idx="1245">
                  <c:v>51.077772000000003</c:v>
                </c:pt>
                <c:pt idx="1246">
                  <c:v>51.073188000000002</c:v>
                </c:pt>
                <c:pt idx="1247">
                  <c:v>51.068610000000007</c:v>
                </c:pt>
                <c:pt idx="1248">
                  <c:v>51.064101000000001</c:v>
                </c:pt>
                <c:pt idx="1249">
                  <c:v>51.059602999999996</c:v>
                </c:pt>
                <c:pt idx="1250">
                  <c:v>51.055226000000005</c:v>
                </c:pt>
                <c:pt idx="1251">
                  <c:v>51.050958000000001</c:v>
                </c:pt>
                <c:pt idx="1252">
                  <c:v>51.046777000000006</c:v>
                </c:pt>
                <c:pt idx="1253">
                  <c:v>51.042634</c:v>
                </c:pt>
                <c:pt idx="1254">
                  <c:v>51.038524000000002</c:v>
                </c:pt>
                <c:pt idx="1255">
                  <c:v>51.034453000000006</c:v>
                </c:pt>
                <c:pt idx="1256">
                  <c:v>51.030420000000007</c:v>
                </c:pt>
                <c:pt idx="1257">
                  <c:v>51.026436000000011</c:v>
                </c:pt>
                <c:pt idx="1258">
                  <c:v>51.022487000000005</c:v>
                </c:pt>
                <c:pt idx="1259">
                  <c:v>51.018544000000006</c:v>
                </c:pt>
                <c:pt idx="1260">
                  <c:v>51.014599999999994</c:v>
                </c:pt>
                <c:pt idx="1261">
                  <c:v>51.010627999999997</c:v>
                </c:pt>
                <c:pt idx="1262">
                  <c:v>51.006676999999996</c:v>
                </c:pt>
                <c:pt idx="1263">
                  <c:v>51.002742000000005</c:v>
                </c:pt>
                <c:pt idx="1264">
                  <c:v>50.998781000000001</c:v>
                </c:pt>
                <c:pt idx="1265">
                  <c:v>50.994687999999996</c:v>
                </c:pt>
                <c:pt idx="1266">
                  <c:v>50.990643000000006</c:v>
                </c:pt>
                <c:pt idx="1267">
                  <c:v>50.986594000000004</c:v>
                </c:pt>
                <c:pt idx="1268">
                  <c:v>50.982317000000002</c:v>
                </c:pt>
                <c:pt idx="1269">
                  <c:v>50.978210000000004</c:v>
                </c:pt>
                <c:pt idx="1270">
                  <c:v>50.974121000000004</c:v>
                </c:pt>
                <c:pt idx="1271">
                  <c:v>50.969978000000005</c:v>
                </c:pt>
                <c:pt idx="1272">
                  <c:v>50.965865000000001</c:v>
                </c:pt>
                <c:pt idx="1273">
                  <c:v>50.961923999999996</c:v>
                </c:pt>
                <c:pt idx="1274">
                  <c:v>50.958062999999996</c:v>
                </c:pt>
                <c:pt idx="1275">
                  <c:v>50.954280999999988</c:v>
                </c:pt>
                <c:pt idx="1276">
                  <c:v>50.950580999999993</c:v>
                </c:pt>
                <c:pt idx="1277">
                  <c:v>50.946920000000006</c:v>
                </c:pt>
                <c:pt idx="1278">
                  <c:v>50.943276999999995</c:v>
                </c:pt>
                <c:pt idx="1279">
                  <c:v>50.939640999999995</c:v>
                </c:pt>
                <c:pt idx="1280">
                  <c:v>50.936023000000006</c:v>
                </c:pt>
                <c:pt idx="1281">
                  <c:v>50.932395000000007</c:v>
                </c:pt>
                <c:pt idx="1282">
                  <c:v>50.928801</c:v>
                </c:pt>
                <c:pt idx="1283">
                  <c:v>50.925219000000013</c:v>
                </c:pt>
                <c:pt idx="1284">
                  <c:v>50.921642999999996</c:v>
                </c:pt>
                <c:pt idx="1285">
                  <c:v>50.918081999999998</c:v>
                </c:pt>
                <c:pt idx="1286">
                  <c:v>50.914485999999997</c:v>
                </c:pt>
                <c:pt idx="1287">
                  <c:v>50.910997999999999</c:v>
                </c:pt>
                <c:pt idx="1288">
                  <c:v>50.907402999999995</c:v>
                </c:pt>
                <c:pt idx="1289">
                  <c:v>50.903870999999995</c:v>
                </c:pt>
                <c:pt idx="1290">
                  <c:v>50.900403999999995</c:v>
                </c:pt>
                <c:pt idx="1291">
                  <c:v>50.896965000000002</c:v>
                </c:pt>
                <c:pt idx="1292">
                  <c:v>50.893534000000002</c:v>
                </c:pt>
                <c:pt idx="1293">
                  <c:v>50.890016000000003</c:v>
                </c:pt>
                <c:pt idx="1294">
                  <c:v>50.886483999999989</c:v>
                </c:pt>
                <c:pt idx="1295">
                  <c:v>50.882893999999993</c:v>
                </c:pt>
                <c:pt idx="1296">
                  <c:v>50.879346999999996</c:v>
                </c:pt>
                <c:pt idx="1297">
                  <c:v>50.875759000000002</c:v>
                </c:pt>
                <c:pt idx="1298">
                  <c:v>50.872283999999993</c:v>
                </c:pt>
                <c:pt idx="1299">
                  <c:v>50.868934000000003</c:v>
                </c:pt>
                <c:pt idx="1300">
                  <c:v>50.865655000000004</c:v>
                </c:pt>
                <c:pt idx="1301">
                  <c:v>50.862462000000001</c:v>
                </c:pt>
                <c:pt idx="1302">
                  <c:v>50.859318000000002</c:v>
                </c:pt>
                <c:pt idx="1303">
                  <c:v>50.856188999999993</c:v>
                </c:pt>
                <c:pt idx="1304">
                  <c:v>50.853039999999993</c:v>
                </c:pt>
                <c:pt idx="1305">
                  <c:v>50.849879999999999</c:v>
                </c:pt>
                <c:pt idx="1306">
                  <c:v>50.846731000000005</c:v>
                </c:pt>
                <c:pt idx="1307">
                  <c:v>50.843647999999995</c:v>
                </c:pt>
                <c:pt idx="1308">
                  <c:v>50.840554000000004</c:v>
                </c:pt>
                <c:pt idx="1309">
                  <c:v>50.837471999999998</c:v>
                </c:pt>
                <c:pt idx="1310">
                  <c:v>50.834364999999998</c:v>
                </c:pt>
                <c:pt idx="1311">
                  <c:v>50.831276999999993</c:v>
                </c:pt>
                <c:pt idx="1312">
                  <c:v>50.828181000000001</c:v>
                </c:pt>
                <c:pt idx="1313">
                  <c:v>50.825057000000001</c:v>
                </c:pt>
                <c:pt idx="1314">
                  <c:v>50.821920999999996</c:v>
                </c:pt>
                <c:pt idx="1315">
                  <c:v>50.818775000000002</c:v>
                </c:pt>
                <c:pt idx="1316">
                  <c:v>50.815664999999996</c:v>
                </c:pt>
                <c:pt idx="1317">
                  <c:v>50.812669999999997</c:v>
                </c:pt>
                <c:pt idx="1318">
                  <c:v>50.809545</c:v>
                </c:pt>
                <c:pt idx="1319">
                  <c:v>50.806377000000005</c:v>
                </c:pt>
                <c:pt idx="1320">
                  <c:v>50.80321</c:v>
                </c:pt>
                <c:pt idx="1321">
                  <c:v>50.800075</c:v>
                </c:pt>
                <c:pt idx="1322">
                  <c:v>50.797041</c:v>
                </c:pt>
                <c:pt idx="1323">
                  <c:v>50.794070000000005</c:v>
                </c:pt>
                <c:pt idx="1324">
                  <c:v>50.791156000000008</c:v>
                </c:pt>
                <c:pt idx="1325">
                  <c:v>50.788266</c:v>
                </c:pt>
                <c:pt idx="1326">
                  <c:v>50.785397000000003</c:v>
                </c:pt>
                <c:pt idx="1327">
                  <c:v>50.782553000000007</c:v>
                </c:pt>
                <c:pt idx="1328">
                  <c:v>50.779736000000007</c:v>
                </c:pt>
                <c:pt idx="1329">
                  <c:v>50.776919000000014</c:v>
                </c:pt>
                <c:pt idx="1330">
                  <c:v>50.774119000000013</c:v>
                </c:pt>
                <c:pt idx="1331">
                  <c:v>50.771325000000004</c:v>
                </c:pt>
                <c:pt idx="1332">
                  <c:v>50.768535000000014</c:v>
                </c:pt>
                <c:pt idx="1333">
                  <c:v>50.765735000000014</c:v>
                </c:pt>
                <c:pt idx="1334">
                  <c:v>50.762934000000008</c:v>
                </c:pt>
                <c:pt idx="1335">
                  <c:v>50.760124000000012</c:v>
                </c:pt>
                <c:pt idx="1336">
                  <c:v>50.757256999999996</c:v>
                </c:pt>
                <c:pt idx="1337">
                  <c:v>50.754447999999996</c:v>
                </c:pt>
                <c:pt idx="1338">
                  <c:v>50.751665999999993</c:v>
                </c:pt>
                <c:pt idx="1339">
                  <c:v>50.748878000000005</c:v>
                </c:pt>
                <c:pt idx="1340">
                  <c:v>50.746092000000004</c:v>
                </c:pt>
                <c:pt idx="1341">
                  <c:v>50.743299</c:v>
                </c:pt>
                <c:pt idx="1342">
                  <c:v>50.740502000000006</c:v>
                </c:pt>
                <c:pt idx="1343">
                  <c:v>50.737680000000005</c:v>
                </c:pt>
                <c:pt idx="1344">
                  <c:v>50.734877000000004</c:v>
                </c:pt>
                <c:pt idx="1345">
                  <c:v>50.732201000000003</c:v>
                </c:pt>
                <c:pt idx="1346">
                  <c:v>50.729759000000008</c:v>
                </c:pt>
                <c:pt idx="1347">
                  <c:v>50.727448000000003</c:v>
                </c:pt>
                <c:pt idx="1348">
                  <c:v>50.72533700000001</c:v>
                </c:pt>
                <c:pt idx="1349">
                  <c:v>50.723327000000012</c:v>
                </c:pt>
                <c:pt idx="1350">
                  <c:v>50.721365000000006</c:v>
                </c:pt>
                <c:pt idx="1351">
                  <c:v>50.719452000000004</c:v>
                </c:pt>
                <c:pt idx="1352">
                  <c:v>50.717527000000004</c:v>
                </c:pt>
                <c:pt idx="1353">
                  <c:v>50.715709000000011</c:v>
                </c:pt>
                <c:pt idx="1354">
                  <c:v>50.713910000000006</c:v>
                </c:pt>
                <c:pt idx="1355">
                  <c:v>50.712164000000001</c:v>
                </c:pt>
                <c:pt idx="1356">
                  <c:v>50.710431</c:v>
                </c:pt>
                <c:pt idx="1357">
                  <c:v>50.708668000000003</c:v>
                </c:pt>
                <c:pt idx="1358">
                  <c:v>50.706966000000001</c:v>
                </c:pt>
                <c:pt idx="1359">
                  <c:v>50.705251000000011</c:v>
                </c:pt>
                <c:pt idx="1360">
                  <c:v>50.703483999999996</c:v>
                </c:pt>
                <c:pt idx="1361">
                  <c:v>50.701704000000007</c:v>
                </c:pt>
                <c:pt idx="1362">
                  <c:v>50.699945000000007</c:v>
                </c:pt>
                <c:pt idx="1363">
                  <c:v>50.698218000000011</c:v>
                </c:pt>
                <c:pt idx="1364">
                  <c:v>50.696476000000011</c:v>
                </c:pt>
                <c:pt idx="1365">
                  <c:v>50.694753000000013</c:v>
                </c:pt>
                <c:pt idx="1366">
                  <c:v>50.693035000000009</c:v>
                </c:pt>
                <c:pt idx="1367">
                  <c:v>50.691336000000007</c:v>
                </c:pt>
                <c:pt idx="1368">
                  <c:v>50.689609000000004</c:v>
                </c:pt>
                <c:pt idx="1369">
                  <c:v>50.687930000000001</c:v>
                </c:pt>
                <c:pt idx="1370">
                  <c:v>50.686276000000007</c:v>
                </c:pt>
                <c:pt idx="1371">
                  <c:v>50.684693999999993</c:v>
                </c:pt>
                <c:pt idx="1372">
                  <c:v>50.683123000000002</c:v>
                </c:pt>
                <c:pt idx="1373">
                  <c:v>50.681602999999996</c:v>
                </c:pt>
                <c:pt idx="1374">
                  <c:v>50.680079000000006</c:v>
                </c:pt>
                <c:pt idx="1375">
                  <c:v>50.678585000000005</c:v>
                </c:pt>
                <c:pt idx="1376">
                  <c:v>50.677113000000013</c:v>
                </c:pt>
                <c:pt idx="1377">
                  <c:v>50.675649</c:v>
                </c:pt>
                <c:pt idx="1378">
                  <c:v>50.674181000000004</c:v>
                </c:pt>
                <c:pt idx="1379">
                  <c:v>50.672707000000003</c:v>
                </c:pt>
                <c:pt idx="1380">
                  <c:v>50.671231000000006</c:v>
                </c:pt>
                <c:pt idx="1381">
                  <c:v>50.669757000000011</c:v>
                </c:pt>
                <c:pt idx="1382">
                  <c:v>50.668277000000003</c:v>
                </c:pt>
                <c:pt idx="1383">
                  <c:v>50.666795000000008</c:v>
                </c:pt>
                <c:pt idx="1384">
                  <c:v>50.665319000000018</c:v>
                </c:pt>
                <c:pt idx="1385">
                  <c:v>50.663847000000004</c:v>
                </c:pt>
                <c:pt idx="1386">
                  <c:v>50.662385000000008</c:v>
                </c:pt>
                <c:pt idx="1387">
                  <c:v>50.660905000000007</c:v>
                </c:pt>
                <c:pt idx="1388">
                  <c:v>50.659446999999993</c:v>
                </c:pt>
                <c:pt idx="1389">
                  <c:v>50.657967999999997</c:v>
                </c:pt>
                <c:pt idx="1390">
                  <c:v>50.656487999999996</c:v>
                </c:pt>
                <c:pt idx="1391">
                  <c:v>50.655031000000001</c:v>
                </c:pt>
                <c:pt idx="1392">
                  <c:v>50.653556000000002</c:v>
                </c:pt>
                <c:pt idx="1393">
                  <c:v>50.652060999999996</c:v>
                </c:pt>
                <c:pt idx="1394">
                  <c:v>50.650565</c:v>
                </c:pt>
                <c:pt idx="1395">
                  <c:v>50.649091000000006</c:v>
                </c:pt>
                <c:pt idx="1396">
                  <c:v>50.647627999999997</c:v>
                </c:pt>
                <c:pt idx="1397">
                  <c:v>50.646185000000003</c:v>
                </c:pt>
                <c:pt idx="1398">
                  <c:v>50.644750000000002</c:v>
                </c:pt>
                <c:pt idx="1399">
                  <c:v>50.643329000000001</c:v>
                </c:pt>
                <c:pt idx="1400">
                  <c:v>50.641911</c:v>
                </c:pt>
                <c:pt idx="1401">
                  <c:v>50.640481999999999</c:v>
                </c:pt>
                <c:pt idx="1402">
                  <c:v>50.639053000000011</c:v>
                </c:pt>
                <c:pt idx="1403">
                  <c:v>50.637647999999999</c:v>
                </c:pt>
                <c:pt idx="1404">
                  <c:v>50.636236000000011</c:v>
                </c:pt>
                <c:pt idx="1405">
                  <c:v>50.634826999999994</c:v>
                </c:pt>
                <c:pt idx="1406">
                  <c:v>50.633411000000002</c:v>
                </c:pt>
                <c:pt idx="1407">
                  <c:v>50.632013000000008</c:v>
                </c:pt>
                <c:pt idx="1408">
                  <c:v>50.630594000000002</c:v>
                </c:pt>
                <c:pt idx="1409">
                  <c:v>50.629172000000011</c:v>
                </c:pt>
                <c:pt idx="1410">
                  <c:v>50.627761</c:v>
                </c:pt>
                <c:pt idx="1411">
                  <c:v>50.626359000000008</c:v>
                </c:pt>
                <c:pt idx="1412">
                  <c:v>50.624964000000006</c:v>
                </c:pt>
                <c:pt idx="1413">
                  <c:v>50.623568000000006</c:v>
                </c:pt>
                <c:pt idx="1414">
                  <c:v>50.622153000000019</c:v>
                </c:pt>
                <c:pt idx="1415">
                  <c:v>50.620745000000007</c:v>
                </c:pt>
                <c:pt idx="1416">
                  <c:v>50.619335000000007</c:v>
                </c:pt>
                <c:pt idx="1417">
                  <c:v>50.617910000000002</c:v>
                </c:pt>
                <c:pt idx="1418">
                  <c:v>50.616436</c:v>
                </c:pt>
                <c:pt idx="1419">
                  <c:v>50.614951000000005</c:v>
                </c:pt>
                <c:pt idx="1420">
                  <c:v>50.613466999999993</c:v>
                </c:pt>
                <c:pt idx="1421">
                  <c:v>50.612005000000003</c:v>
                </c:pt>
                <c:pt idx="1422">
                  <c:v>50.610503000000001</c:v>
                </c:pt>
                <c:pt idx="1423">
                  <c:v>50.609006000000001</c:v>
                </c:pt>
                <c:pt idx="1424">
                  <c:v>50.607533000000011</c:v>
                </c:pt>
                <c:pt idx="1425">
                  <c:v>50.606046000000006</c:v>
                </c:pt>
                <c:pt idx="1426">
                  <c:v>50.604577000000006</c:v>
                </c:pt>
                <c:pt idx="1427">
                  <c:v>50.603079000000001</c:v>
                </c:pt>
                <c:pt idx="1428">
                  <c:v>50.601603000000004</c:v>
                </c:pt>
                <c:pt idx="1429">
                  <c:v>50.600122000000006</c:v>
                </c:pt>
                <c:pt idx="1430">
                  <c:v>50.598640000000003</c:v>
                </c:pt>
                <c:pt idx="1431">
                  <c:v>50.597156000000012</c:v>
                </c:pt>
                <c:pt idx="1432">
                  <c:v>50.595674000000002</c:v>
                </c:pt>
                <c:pt idx="1433">
                  <c:v>50.594198000000006</c:v>
                </c:pt>
                <c:pt idx="1434">
                  <c:v>50.592721000000012</c:v>
                </c:pt>
                <c:pt idx="1435">
                  <c:v>50.591231000000001</c:v>
                </c:pt>
                <c:pt idx="1436">
                  <c:v>50.589753000000002</c:v>
                </c:pt>
                <c:pt idx="1437">
                  <c:v>50.588252000000004</c:v>
                </c:pt>
                <c:pt idx="1438">
                  <c:v>50.586765</c:v>
                </c:pt>
                <c:pt idx="1439">
                  <c:v>50.585270000000001</c:v>
                </c:pt>
                <c:pt idx="1440">
                  <c:v>50.583772000000003</c:v>
                </c:pt>
                <c:pt idx="1441">
                  <c:v>50.582246999999995</c:v>
                </c:pt>
                <c:pt idx="1442">
                  <c:v>50.580662999999994</c:v>
                </c:pt>
                <c:pt idx="1443">
                  <c:v>50.579016000000003</c:v>
                </c:pt>
                <c:pt idx="1444">
                  <c:v>50.577352000000005</c:v>
                </c:pt>
                <c:pt idx="1445">
                  <c:v>50.575670000000002</c:v>
                </c:pt>
                <c:pt idx="1446">
                  <c:v>50.574035000000002</c:v>
                </c:pt>
                <c:pt idx="1447">
                  <c:v>50.572327000000001</c:v>
                </c:pt>
                <c:pt idx="1448">
                  <c:v>50.570615000000004</c:v>
                </c:pt>
                <c:pt idx="1449">
                  <c:v>50.568894</c:v>
                </c:pt>
                <c:pt idx="1450">
                  <c:v>50.567175000000006</c:v>
                </c:pt>
                <c:pt idx="1451">
                  <c:v>50.565455000000007</c:v>
                </c:pt>
                <c:pt idx="1452">
                  <c:v>50.563734000000011</c:v>
                </c:pt>
                <c:pt idx="1453">
                  <c:v>50.562019000000014</c:v>
                </c:pt>
                <c:pt idx="1454">
                  <c:v>50.56033200000001</c:v>
                </c:pt>
                <c:pt idx="1455">
                  <c:v>50.558608</c:v>
                </c:pt>
                <c:pt idx="1456">
                  <c:v>50.556870000000004</c:v>
                </c:pt>
                <c:pt idx="1457">
                  <c:v>50.555135000000007</c:v>
                </c:pt>
                <c:pt idx="1458">
                  <c:v>50.553405999999995</c:v>
                </c:pt>
                <c:pt idx="1459">
                  <c:v>50.551672999999994</c:v>
                </c:pt>
                <c:pt idx="1460">
                  <c:v>50.549945000000001</c:v>
                </c:pt>
                <c:pt idx="1461">
                  <c:v>50.548213000000011</c:v>
                </c:pt>
                <c:pt idx="1462">
                  <c:v>50.546472000000001</c:v>
                </c:pt>
                <c:pt idx="1463">
                  <c:v>50.544723999999995</c:v>
                </c:pt>
                <c:pt idx="1464">
                  <c:v>50.542977</c:v>
                </c:pt>
                <c:pt idx="1465">
                  <c:v>50.541194000000004</c:v>
                </c:pt>
                <c:pt idx="1466">
                  <c:v>50.539354000000003</c:v>
                </c:pt>
                <c:pt idx="1467">
                  <c:v>50.537391</c:v>
                </c:pt>
                <c:pt idx="1468">
                  <c:v>50.535445000000003</c:v>
                </c:pt>
                <c:pt idx="1469">
                  <c:v>50.533480999999995</c:v>
                </c:pt>
                <c:pt idx="1470">
                  <c:v>50.531513000000011</c:v>
                </c:pt>
                <c:pt idx="1471">
                  <c:v>50.529533000000008</c:v>
                </c:pt>
                <c:pt idx="1472">
                  <c:v>50.527549</c:v>
                </c:pt>
                <c:pt idx="1473">
                  <c:v>50.52555000000001</c:v>
                </c:pt>
                <c:pt idx="1474">
                  <c:v>50.523586000000002</c:v>
                </c:pt>
                <c:pt idx="1475">
                  <c:v>50.521566</c:v>
                </c:pt>
                <c:pt idx="1476">
                  <c:v>50.519533000000003</c:v>
                </c:pt>
                <c:pt idx="1477">
                  <c:v>50.517512000000011</c:v>
                </c:pt>
                <c:pt idx="1478">
                  <c:v>50.515468999999996</c:v>
                </c:pt>
                <c:pt idx="1479">
                  <c:v>50.513441999999998</c:v>
                </c:pt>
                <c:pt idx="1480">
                  <c:v>50.511419999999994</c:v>
                </c:pt>
                <c:pt idx="1481">
                  <c:v>50.509396000000002</c:v>
                </c:pt>
                <c:pt idx="1482">
                  <c:v>50.507400000000004</c:v>
                </c:pt>
                <c:pt idx="1483">
                  <c:v>50.505433000000011</c:v>
                </c:pt>
                <c:pt idx="1484">
                  <c:v>50.503442</c:v>
                </c:pt>
                <c:pt idx="1485">
                  <c:v>50.501447999999996</c:v>
                </c:pt>
                <c:pt idx="1486">
                  <c:v>50.499444000000004</c:v>
                </c:pt>
                <c:pt idx="1487">
                  <c:v>50.497431000000006</c:v>
                </c:pt>
                <c:pt idx="1488">
                  <c:v>50.495394000000012</c:v>
                </c:pt>
                <c:pt idx="1489">
                  <c:v>50.493405000000003</c:v>
                </c:pt>
                <c:pt idx="1490">
                  <c:v>50.491389000000005</c:v>
                </c:pt>
                <c:pt idx="1491">
                  <c:v>50.489366999999994</c:v>
                </c:pt>
                <c:pt idx="1492">
                  <c:v>50.487216000000004</c:v>
                </c:pt>
                <c:pt idx="1493">
                  <c:v>50.485178000000005</c:v>
                </c:pt>
                <c:pt idx="1494">
                  <c:v>50.483143999999996</c:v>
                </c:pt>
                <c:pt idx="1495">
                  <c:v>50.481125999999996</c:v>
                </c:pt>
                <c:pt idx="1496">
                  <c:v>50.479116000000012</c:v>
                </c:pt>
                <c:pt idx="1497">
                  <c:v>50.477032000000001</c:v>
                </c:pt>
                <c:pt idx="1498">
                  <c:v>50.474982999999995</c:v>
                </c:pt>
                <c:pt idx="1499">
                  <c:v>50.472944000000005</c:v>
                </c:pt>
                <c:pt idx="1500">
                  <c:v>50.470838000000001</c:v>
                </c:pt>
                <c:pt idx="1501">
                  <c:v>50.468986000000001</c:v>
                </c:pt>
                <c:pt idx="1502">
                  <c:v>50.467074000000004</c:v>
                </c:pt>
                <c:pt idx="1503">
                  <c:v>50.465131000000007</c:v>
                </c:pt>
                <c:pt idx="1504">
                  <c:v>50.463087999999999</c:v>
                </c:pt>
                <c:pt idx="1505">
                  <c:v>50.461036</c:v>
                </c:pt>
                <c:pt idx="1506">
                  <c:v>50.458972000000003</c:v>
                </c:pt>
                <c:pt idx="1507">
                  <c:v>50.456901999999999</c:v>
                </c:pt>
                <c:pt idx="1508">
                  <c:v>50.454891999999994</c:v>
                </c:pt>
                <c:pt idx="1509">
                  <c:v>50.452876999999994</c:v>
                </c:pt>
                <c:pt idx="1510">
                  <c:v>50.450787999999996</c:v>
                </c:pt>
                <c:pt idx="1511">
                  <c:v>50.448744000000005</c:v>
                </c:pt>
                <c:pt idx="1512">
                  <c:v>50.446749000000004</c:v>
                </c:pt>
                <c:pt idx="1513">
                  <c:v>50.444745999999995</c:v>
                </c:pt>
                <c:pt idx="1514">
                  <c:v>50.442686999999999</c:v>
                </c:pt>
                <c:pt idx="1515">
                  <c:v>50.440599000000006</c:v>
                </c:pt>
                <c:pt idx="1516">
                  <c:v>50.438498000000003</c:v>
                </c:pt>
                <c:pt idx="1517">
                  <c:v>50.436392000000005</c:v>
                </c:pt>
                <c:pt idx="1518">
                  <c:v>50.434276999999994</c:v>
                </c:pt>
                <c:pt idx="1519">
                  <c:v>50.432154000000011</c:v>
                </c:pt>
                <c:pt idx="1520">
                  <c:v>50.430026000000005</c:v>
                </c:pt>
                <c:pt idx="1521">
                  <c:v>50.427892</c:v>
                </c:pt>
                <c:pt idx="1522">
                  <c:v>50.425746000000011</c:v>
                </c:pt>
                <c:pt idx="1523">
                  <c:v>50.423612000000006</c:v>
                </c:pt>
                <c:pt idx="1524">
                  <c:v>50.421479999999995</c:v>
                </c:pt>
                <c:pt idx="1525">
                  <c:v>50.418996</c:v>
                </c:pt>
                <c:pt idx="1526">
                  <c:v>50.416697999999997</c:v>
                </c:pt>
                <c:pt idx="1527">
                  <c:v>50.414225999999999</c:v>
                </c:pt>
                <c:pt idx="1528">
                  <c:v>50.411727999999997</c:v>
                </c:pt>
                <c:pt idx="1529">
                  <c:v>50.409230000000001</c:v>
                </c:pt>
                <c:pt idx="1530">
                  <c:v>50.406745000000001</c:v>
                </c:pt>
                <c:pt idx="1531">
                  <c:v>50.404298999999995</c:v>
                </c:pt>
                <c:pt idx="1532">
                  <c:v>50.401939000000006</c:v>
                </c:pt>
                <c:pt idx="1533">
                  <c:v>50.399792000000005</c:v>
                </c:pt>
                <c:pt idx="1534">
                  <c:v>50.397690999999995</c:v>
                </c:pt>
                <c:pt idx="1535">
                  <c:v>50.395618000000006</c:v>
                </c:pt>
                <c:pt idx="1536">
                  <c:v>50.393598000000004</c:v>
                </c:pt>
                <c:pt idx="1537">
                  <c:v>50.391648999999994</c:v>
                </c:pt>
                <c:pt idx="1538">
                  <c:v>50.389799999999994</c:v>
                </c:pt>
                <c:pt idx="1539">
                  <c:v>50.388056999999996</c:v>
                </c:pt>
                <c:pt idx="1540">
                  <c:v>50.386384999999997</c:v>
                </c:pt>
                <c:pt idx="1541">
                  <c:v>50.384756999999993</c:v>
                </c:pt>
                <c:pt idx="1542">
                  <c:v>50.383162999999996</c:v>
                </c:pt>
                <c:pt idx="1543">
                  <c:v>50.381588999999998</c:v>
                </c:pt>
                <c:pt idx="1544">
                  <c:v>50.380028999999993</c:v>
                </c:pt>
                <c:pt idx="1545">
                  <c:v>50.378468999999996</c:v>
                </c:pt>
                <c:pt idx="1546">
                  <c:v>50.376903999999996</c:v>
                </c:pt>
                <c:pt idx="1547">
                  <c:v>50.375341000000006</c:v>
                </c:pt>
                <c:pt idx="1548">
                  <c:v>50.373781999999999</c:v>
                </c:pt>
                <c:pt idx="1549">
                  <c:v>50.372231000000006</c:v>
                </c:pt>
                <c:pt idx="1550">
                  <c:v>50.370683999999997</c:v>
                </c:pt>
                <c:pt idx="1551">
                  <c:v>50.369097000000004</c:v>
                </c:pt>
                <c:pt idx="1552">
                  <c:v>50.367563000000004</c:v>
                </c:pt>
                <c:pt idx="1553">
                  <c:v>50.366022000000001</c:v>
                </c:pt>
                <c:pt idx="1554">
                  <c:v>50.364439999999995</c:v>
                </c:pt>
                <c:pt idx="1555">
                  <c:v>50.362818000000004</c:v>
                </c:pt>
                <c:pt idx="1556">
                  <c:v>50.361186999999994</c:v>
                </c:pt>
                <c:pt idx="1557">
                  <c:v>50.359547999999997</c:v>
                </c:pt>
                <c:pt idx="1558">
                  <c:v>50.357905999999993</c:v>
                </c:pt>
                <c:pt idx="1559">
                  <c:v>50.356260999999989</c:v>
                </c:pt>
                <c:pt idx="1560">
                  <c:v>50.354608999999996</c:v>
                </c:pt>
                <c:pt idx="1561">
                  <c:v>50.352960999999993</c:v>
                </c:pt>
                <c:pt idx="1562">
                  <c:v>50.351339999999993</c:v>
                </c:pt>
                <c:pt idx="1563">
                  <c:v>50.349751000000005</c:v>
                </c:pt>
                <c:pt idx="1564">
                  <c:v>50.348182000000001</c:v>
                </c:pt>
                <c:pt idx="1565">
                  <c:v>50.346637999999999</c:v>
                </c:pt>
                <c:pt idx="1566">
                  <c:v>50.345106000000001</c:v>
                </c:pt>
                <c:pt idx="1567">
                  <c:v>50.343589999999999</c:v>
                </c:pt>
                <c:pt idx="1568">
                  <c:v>50.342079000000005</c:v>
                </c:pt>
                <c:pt idx="1569">
                  <c:v>50.340572000000002</c:v>
                </c:pt>
                <c:pt idx="1570">
                  <c:v>50.339064999999998</c:v>
                </c:pt>
                <c:pt idx="1571">
                  <c:v>50.337566999999993</c:v>
                </c:pt>
                <c:pt idx="1572">
                  <c:v>50.336063999999993</c:v>
                </c:pt>
                <c:pt idx="1573">
                  <c:v>50.334566999999993</c:v>
                </c:pt>
                <c:pt idx="1574">
                  <c:v>50.333067999999997</c:v>
                </c:pt>
                <c:pt idx="1575">
                  <c:v>50.331567999999997</c:v>
                </c:pt>
                <c:pt idx="1576">
                  <c:v>50.330054000000004</c:v>
                </c:pt>
                <c:pt idx="1577">
                  <c:v>50.328540000000011</c:v>
                </c:pt>
                <c:pt idx="1578">
                  <c:v>50.327036</c:v>
                </c:pt>
                <c:pt idx="1579">
                  <c:v>50.325514000000013</c:v>
                </c:pt>
                <c:pt idx="1580">
                  <c:v>50.324006999999995</c:v>
                </c:pt>
                <c:pt idx="1581">
                  <c:v>50.322499000000001</c:v>
                </c:pt>
                <c:pt idx="1582">
                  <c:v>50.320999</c:v>
                </c:pt>
                <c:pt idx="1583">
                  <c:v>50.319498999999993</c:v>
                </c:pt>
                <c:pt idx="1584">
                  <c:v>50.317995999999994</c:v>
                </c:pt>
                <c:pt idx="1585">
                  <c:v>50.316500999999995</c:v>
                </c:pt>
                <c:pt idx="1586">
                  <c:v>50.315021999999999</c:v>
                </c:pt>
                <c:pt idx="1587">
                  <c:v>50.313562999999995</c:v>
                </c:pt>
                <c:pt idx="1588">
                  <c:v>50.312126000000006</c:v>
                </c:pt>
                <c:pt idx="1589">
                  <c:v>50.310705999999996</c:v>
                </c:pt>
                <c:pt idx="1590">
                  <c:v>50.309296999999994</c:v>
                </c:pt>
                <c:pt idx="1591">
                  <c:v>50.307936000000005</c:v>
                </c:pt>
                <c:pt idx="1592">
                  <c:v>50.306534000000006</c:v>
                </c:pt>
                <c:pt idx="1593">
                  <c:v>50.305139000000011</c:v>
                </c:pt>
                <c:pt idx="1594">
                  <c:v>50.303748999999996</c:v>
                </c:pt>
                <c:pt idx="1595">
                  <c:v>50.302358000000005</c:v>
                </c:pt>
                <c:pt idx="1596">
                  <c:v>50.300971000000004</c:v>
                </c:pt>
                <c:pt idx="1597">
                  <c:v>50.299587000000002</c:v>
                </c:pt>
                <c:pt idx="1598">
                  <c:v>50.298203000000008</c:v>
                </c:pt>
                <c:pt idx="1599">
                  <c:v>50.296819000000013</c:v>
                </c:pt>
                <c:pt idx="1600">
                  <c:v>50.295836000000008</c:v>
                </c:pt>
                <c:pt idx="1601">
                  <c:v>50.294445000000003</c:v>
                </c:pt>
                <c:pt idx="1602">
                  <c:v>50.293062000000006</c:v>
                </c:pt>
                <c:pt idx="1603">
                  <c:v>50.291682000000002</c:v>
                </c:pt>
                <c:pt idx="1604">
                  <c:v>50.290312000000014</c:v>
                </c:pt>
                <c:pt idx="1605">
                  <c:v>50.289011000000002</c:v>
                </c:pt>
                <c:pt idx="1606">
                  <c:v>50.287719000000003</c:v>
                </c:pt>
                <c:pt idx="1607">
                  <c:v>50.286424000000004</c:v>
                </c:pt>
                <c:pt idx="1608">
                  <c:v>50.285127000000003</c:v>
                </c:pt>
                <c:pt idx="1609">
                  <c:v>50.283863999999994</c:v>
                </c:pt>
                <c:pt idx="1610">
                  <c:v>50.282683000000006</c:v>
                </c:pt>
                <c:pt idx="1611">
                  <c:v>50.281586000000004</c:v>
                </c:pt>
                <c:pt idx="1612">
                  <c:v>50.280516000000013</c:v>
                </c:pt>
                <c:pt idx="1613">
                  <c:v>50.279443000000001</c:v>
                </c:pt>
                <c:pt idx="1614">
                  <c:v>50.278288000000003</c:v>
                </c:pt>
                <c:pt idx="1615">
                  <c:v>50.277357000000002</c:v>
                </c:pt>
                <c:pt idx="1616">
                  <c:v>50.276309000000012</c:v>
                </c:pt>
                <c:pt idx="1617">
                  <c:v>50.27535300000001</c:v>
                </c:pt>
                <c:pt idx="1618">
                  <c:v>50.274422000000001</c:v>
                </c:pt>
                <c:pt idx="1619">
                  <c:v>50.273506000000012</c:v>
                </c:pt>
                <c:pt idx="1620">
                  <c:v>50.272563000000012</c:v>
                </c:pt>
                <c:pt idx="1621">
                  <c:v>50.271644999999999</c:v>
                </c:pt>
                <c:pt idx="1622">
                  <c:v>50.270709000000011</c:v>
                </c:pt>
                <c:pt idx="1623">
                  <c:v>50.269798000000009</c:v>
                </c:pt>
                <c:pt idx="1624">
                  <c:v>50.268877000000003</c:v>
                </c:pt>
                <c:pt idx="1625">
                  <c:v>50.268036000000009</c:v>
                </c:pt>
                <c:pt idx="1626">
                  <c:v>50.267190000000006</c:v>
                </c:pt>
                <c:pt idx="1627">
                  <c:v>50.266342000000009</c:v>
                </c:pt>
                <c:pt idx="1628">
                  <c:v>50.265491000000011</c:v>
                </c:pt>
                <c:pt idx="1629">
                  <c:v>50.264642000000002</c:v>
                </c:pt>
                <c:pt idx="1630">
                  <c:v>50.263799000000013</c:v>
                </c:pt>
                <c:pt idx="1631">
                  <c:v>50.262958000000012</c:v>
                </c:pt>
                <c:pt idx="1632">
                  <c:v>50.262117000000011</c:v>
                </c:pt>
                <c:pt idx="1633">
                  <c:v>50.261317000000012</c:v>
                </c:pt>
                <c:pt idx="1634">
                  <c:v>50.260644000000006</c:v>
                </c:pt>
                <c:pt idx="1635">
                  <c:v>50.260114000000009</c:v>
                </c:pt>
                <c:pt idx="1636">
                  <c:v>50.259715000000007</c:v>
                </c:pt>
                <c:pt idx="1637">
                  <c:v>50.259440000000005</c:v>
                </c:pt>
                <c:pt idx="1638">
                  <c:v>50.259243999999995</c:v>
                </c:pt>
                <c:pt idx="1639">
                  <c:v>50.259105000000005</c:v>
                </c:pt>
                <c:pt idx="1640">
                  <c:v>50.259009000000006</c:v>
                </c:pt>
                <c:pt idx="1641">
                  <c:v>50.258944</c:v>
                </c:pt>
                <c:pt idx="1642">
                  <c:v>50.258897000000005</c:v>
                </c:pt>
                <c:pt idx="1643">
                  <c:v>50.258869000000004</c:v>
                </c:pt>
                <c:pt idx="1644">
                  <c:v>50.258851</c:v>
                </c:pt>
                <c:pt idx="1645">
                  <c:v>50.258850000000002</c:v>
                </c:pt>
                <c:pt idx="1646">
                  <c:v>50.258852000000005</c:v>
                </c:pt>
                <c:pt idx="1647">
                  <c:v>50.258860000000006</c:v>
                </c:pt>
                <c:pt idx="1648">
                  <c:v>50.258865</c:v>
                </c:pt>
                <c:pt idx="1649">
                  <c:v>50.258880000000005</c:v>
                </c:pt>
                <c:pt idx="1650">
                  <c:v>50.258901000000002</c:v>
                </c:pt>
                <c:pt idx="1651">
                  <c:v>50.258927</c:v>
                </c:pt>
                <c:pt idx="1652">
                  <c:v>50.258954000000003</c:v>
                </c:pt>
                <c:pt idx="1653">
                  <c:v>50.258983000000001</c:v>
                </c:pt>
                <c:pt idx="1654">
                  <c:v>50.259019000000002</c:v>
                </c:pt>
                <c:pt idx="1655">
                  <c:v>50.259050000000002</c:v>
                </c:pt>
                <c:pt idx="1656">
                  <c:v>50.25909</c:v>
                </c:pt>
                <c:pt idx="1657">
                  <c:v>50.259149000000001</c:v>
                </c:pt>
                <c:pt idx="1658">
                  <c:v>50.259263000000004</c:v>
                </c:pt>
                <c:pt idx="1659">
                  <c:v>50.259472000000002</c:v>
                </c:pt>
                <c:pt idx="1660">
                  <c:v>50.259788</c:v>
                </c:pt>
                <c:pt idx="1661">
                  <c:v>50.260194000000013</c:v>
                </c:pt>
                <c:pt idx="1662">
                  <c:v>50.260650000000005</c:v>
                </c:pt>
                <c:pt idx="1663">
                  <c:v>50.261168000000005</c:v>
                </c:pt>
                <c:pt idx="1664">
                  <c:v>50.26171200000001</c:v>
                </c:pt>
                <c:pt idx="1665">
                  <c:v>50.262285000000006</c:v>
                </c:pt>
                <c:pt idx="1666">
                  <c:v>50.262863000000003</c:v>
                </c:pt>
                <c:pt idx="1667">
                  <c:v>50.263456000000012</c:v>
                </c:pt>
                <c:pt idx="1668">
                  <c:v>50.264062000000003</c:v>
                </c:pt>
                <c:pt idx="1669">
                  <c:v>50.264675000000004</c:v>
                </c:pt>
                <c:pt idx="1670">
                  <c:v>50.26530300000001</c:v>
                </c:pt>
                <c:pt idx="1671">
                  <c:v>50.265937000000008</c:v>
                </c:pt>
                <c:pt idx="1672">
                  <c:v>50.266574000000013</c:v>
                </c:pt>
                <c:pt idx="1673">
                  <c:v>50.267220000000002</c:v>
                </c:pt>
                <c:pt idx="1674">
                  <c:v>50.267866000000005</c:v>
                </c:pt>
                <c:pt idx="1675">
                  <c:v>50.26851600000002</c:v>
                </c:pt>
                <c:pt idx="1676">
                  <c:v>50.269167000000003</c:v>
                </c:pt>
                <c:pt idx="1677">
                  <c:v>50.269866</c:v>
                </c:pt>
                <c:pt idx="1678">
                  <c:v>50.270572000000008</c:v>
                </c:pt>
                <c:pt idx="1679">
                  <c:v>50.271284999999999</c:v>
                </c:pt>
                <c:pt idx="1680">
                  <c:v>50.272002000000008</c:v>
                </c:pt>
                <c:pt idx="1681">
                  <c:v>50.272703000000007</c:v>
                </c:pt>
                <c:pt idx="1682">
                  <c:v>50.273410000000005</c:v>
                </c:pt>
                <c:pt idx="1683">
                  <c:v>50.274148000000004</c:v>
                </c:pt>
                <c:pt idx="1684">
                  <c:v>50.274971000000001</c:v>
                </c:pt>
                <c:pt idx="1685">
                  <c:v>50.275776000000008</c:v>
                </c:pt>
                <c:pt idx="1686">
                  <c:v>50.276620000000001</c:v>
                </c:pt>
                <c:pt idx="1687">
                  <c:v>50.277566</c:v>
                </c:pt>
                <c:pt idx="1688">
                  <c:v>50.278378000000011</c:v>
                </c:pt>
                <c:pt idx="1689">
                  <c:v>50.279310000000009</c:v>
                </c:pt>
                <c:pt idx="1690">
                  <c:v>50.280259000000001</c:v>
                </c:pt>
                <c:pt idx="1691">
                  <c:v>50.281192000000004</c:v>
                </c:pt>
                <c:pt idx="1692">
                  <c:v>50.282008000000005</c:v>
                </c:pt>
                <c:pt idx="1693">
                  <c:v>50.282828000000002</c:v>
                </c:pt>
                <c:pt idx="1694">
                  <c:v>50.283650000000002</c:v>
                </c:pt>
                <c:pt idx="1695">
                  <c:v>50.284476000000005</c:v>
                </c:pt>
                <c:pt idx="1696">
                  <c:v>50.285302000000009</c:v>
                </c:pt>
                <c:pt idx="1697">
                  <c:v>50.286127</c:v>
                </c:pt>
                <c:pt idx="1698">
                  <c:v>50.286959000000003</c:v>
                </c:pt>
                <c:pt idx="1699">
                  <c:v>50.287785</c:v>
                </c:pt>
                <c:pt idx="1700">
                  <c:v>50.288609000000001</c:v>
                </c:pt>
                <c:pt idx="1701">
                  <c:v>50.289433000000002</c:v>
                </c:pt>
                <c:pt idx="1702">
                  <c:v>50.290317000000009</c:v>
                </c:pt>
                <c:pt idx="1703">
                  <c:v>50.291205000000005</c:v>
                </c:pt>
                <c:pt idx="1704">
                  <c:v>50.292099000000007</c:v>
                </c:pt>
                <c:pt idx="1705">
                  <c:v>50.293017000000013</c:v>
                </c:pt>
                <c:pt idx="1706">
                  <c:v>50.293980000000012</c:v>
                </c:pt>
                <c:pt idx="1707">
                  <c:v>50.294983000000002</c:v>
                </c:pt>
                <c:pt idx="1708">
                  <c:v>50.296006000000013</c:v>
                </c:pt>
                <c:pt idx="1709">
                  <c:v>50.297044</c:v>
                </c:pt>
                <c:pt idx="1710">
                  <c:v>50.298088000000007</c:v>
                </c:pt>
                <c:pt idx="1711">
                  <c:v>50.29914200000001</c:v>
                </c:pt>
                <c:pt idx="1712">
                  <c:v>50.300200000000004</c:v>
                </c:pt>
                <c:pt idx="1713">
                  <c:v>50.301260999999997</c:v>
                </c:pt>
                <c:pt idx="1714">
                  <c:v>50.302325000000003</c:v>
                </c:pt>
                <c:pt idx="1715">
                  <c:v>50.303394000000004</c:v>
                </c:pt>
                <c:pt idx="1716">
                  <c:v>50.304459999999999</c:v>
                </c:pt>
                <c:pt idx="1717">
                  <c:v>50.305532000000007</c:v>
                </c:pt>
                <c:pt idx="1718">
                  <c:v>50.306609999999999</c:v>
                </c:pt>
                <c:pt idx="1719">
                  <c:v>50.307689999999994</c:v>
                </c:pt>
                <c:pt idx="1720">
                  <c:v>50.308765000000001</c:v>
                </c:pt>
                <c:pt idx="1721">
                  <c:v>50.309845999999993</c:v>
                </c:pt>
                <c:pt idx="1722">
                  <c:v>50.310902999999996</c:v>
                </c:pt>
                <c:pt idx="1723">
                  <c:v>50.311980999999989</c:v>
                </c:pt>
                <c:pt idx="1724">
                  <c:v>50.313045999999993</c:v>
                </c:pt>
                <c:pt idx="1725">
                  <c:v>50.314118000000001</c:v>
                </c:pt>
                <c:pt idx="1726">
                  <c:v>50.315186000000004</c:v>
                </c:pt>
                <c:pt idx="1727">
                  <c:v>50.316237999999998</c:v>
                </c:pt>
                <c:pt idx="1728">
                  <c:v>50.317302999999995</c:v>
                </c:pt>
                <c:pt idx="1729">
                  <c:v>50.318433999999996</c:v>
                </c:pt>
                <c:pt idx="1730">
                  <c:v>50.319647999999994</c:v>
                </c:pt>
                <c:pt idx="1731">
                  <c:v>50.320902000000004</c:v>
                </c:pt>
                <c:pt idx="1732">
                  <c:v>50.322196000000012</c:v>
                </c:pt>
                <c:pt idx="1733">
                  <c:v>50.323510000000006</c:v>
                </c:pt>
                <c:pt idx="1734">
                  <c:v>50.324824999999997</c:v>
                </c:pt>
                <c:pt idx="1735">
                  <c:v>50.326155000000007</c:v>
                </c:pt>
                <c:pt idx="1736">
                  <c:v>50.327485999999993</c:v>
                </c:pt>
                <c:pt idx="1737">
                  <c:v>50.328819000000003</c:v>
                </c:pt>
                <c:pt idx="1738">
                  <c:v>50.330160000000006</c:v>
                </c:pt>
                <c:pt idx="1739">
                  <c:v>50.331507999999999</c:v>
                </c:pt>
                <c:pt idx="1740">
                  <c:v>50.332855000000002</c:v>
                </c:pt>
                <c:pt idx="1741">
                  <c:v>50.334195000000001</c:v>
                </c:pt>
                <c:pt idx="1742">
                  <c:v>50.335532000000008</c:v>
                </c:pt>
                <c:pt idx="1743">
                  <c:v>50.336884999999995</c:v>
                </c:pt>
                <c:pt idx="1744">
                  <c:v>50.338217</c:v>
                </c:pt>
                <c:pt idx="1745">
                  <c:v>50.339553000000002</c:v>
                </c:pt>
                <c:pt idx="1746">
                  <c:v>50.340906000000004</c:v>
                </c:pt>
                <c:pt idx="1747">
                  <c:v>50.342237000000004</c:v>
                </c:pt>
                <c:pt idx="1748">
                  <c:v>50.343571000000004</c:v>
                </c:pt>
                <c:pt idx="1749">
                  <c:v>50.344913999999996</c:v>
                </c:pt>
                <c:pt idx="1750">
                  <c:v>50.346254999999999</c:v>
                </c:pt>
                <c:pt idx="1751">
                  <c:v>50.347595999999996</c:v>
                </c:pt>
                <c:pt idx="1752">
                  <c:v>50.348885999999993</c:v>
                </c:pt>
                <c:pt idx="1753">
                  <c:v>50.350186999999998</c:v>
                </c:pt>
                <c:pt idx="1754">
                  <c:v>50.351544999999994</c:v>
                </c:pt>
                <c:pt idx="1755">
                  <c:v>50.352934000000005</c:v>
                </c:pt>
                <c:pt idx="1756">
                  <c:v>50.354327999999995</c:v>
                </c:pt>
                <c:pt idx="1757">
                  <c:v>50.355726999999995</c:v>
                </c:pt>
                <c:pt idx="1758">
                  <c:v>50.357136999999994</c:v>
                </c:pt>
                <c:pt idx="1759">
                  <c:v>50.358547999999999</c:v>
                </c:pt>
                <c:pt idx="1760">
                  <c:v>50.359958999999996</c:v>
                </c:pt>
                <c:pt idx="1761">
                  <c:v>50.361377000000005</c:v>
                </c:pt>
                <c:pt idx="1762">
                  <c:v>50.362799000000003</c:v>
                </c:pt>
                <c:pt idx="1763">
                  <c:v>50.364203999999994</c:v>
                </c:pt>
                <c:pt idx="1764">
                  <c:v>50.365611000000001</c:v>
                </c:pt>
                <c:pt idx="1765">
                  <c:v>50.367011000000005</c:v>
                </c:pt>
                <c:pt idx="1766">
                  <c:v>50.368416000000003</c:v>
                </c:pt>
                <c:pt idx="1767">
                  <c:v>50.369820000000004</c:v>
                </c:pt>
                <c:pt idx="1768">
                  <c:v>50.371176999999996</c:v>
                </c:pt>
                <c:pt idx="1769">
                  <c:v>50.372545000000002</c:v>
                </c:pt>
                <c:pt idx="1770">
                  <c:v>50.373908</c:v>
                </c:pt>
                <c:pt idx="1771">
                  <c:v>50.375258000000002</c:v>
                </c:pt>
                <c:pt idx="1772">
                  <c:v>50.376710000000003</c:v>
                </c:pt>
                <c:pt idx="1773">
                  <c:v>50.378243999999995</c:v>
                </c:pt>
                <c:pt idx="1774">
                  <c:v>50.379824999999997</c:v>
                </c:pt>
                <c:pt idx="1775">
                  <c:v>50.381447999999992</c:v>
                </c:pt>
                <c:pt idx="1776">
                  <c:v>50.383108</c:v>
                </c:pt>
                <c:pt idx="1777">
                  <c:v>50.384825999999997</c:v>
                </c:pt>
                <c:pt idx="1778">
                  <c:v>50.386592</c:v>
                </c:pt>
                <c:pt idx="1779">
                  <c:v>50.388215000000002</c:v>
                </c:pt>
                <c:pt idx="1780">
                  <c:v>50.389681999999993</c:v>
                </c:pt>
                <c:pt idx="1781">
                  <c:v>50.391076999999996</c:v>
                </c:pt>
                <c:pt idx="1782">
                  <c:v>50.392429</c:v>
                </c:pt>
                <c:pt idx="1783">
                  <c:v>50.393743000000001</c:v>
                </c:pt>
                <c:pt idx="1784">
                  <c:v>50.395040000000002</c:v>
                </c:pt>
                <c:pt idx="1785">
                  <c:v>50.396311000000011</c:v>
                </c:pt>
                <c:pt idx="1786">
                  <c:v>50.397575000000003</c:v>
                </c:pt>
                <c:pt idx="1787">
                  <c:v>50.398832000000006</c:v>
                </c:pt>
                <c:pt idx="1788">
                  <c:v>50.400076000000006</c:v>
                </c:pt>
                <c:pt idx="1789">
                  <c:v>50.401310000000002</c:v>
                </c:pt>
                <c:pt idx="1790">
                  <c:v>50.402543000000001</c:v>
                </c:pt>
                <c:pt idx="1791">
                  <c:v>50.403779</c:v>
                </c:pt>
                <c:pt idx="1792">
                  <c:v>50.405006</c:v>
                </c:pt>
                <c:pt idx="1793">
                  <c:v>50.406231000000005</c:v>
                </c:pt>
                <c:pt idx="1794">
                  <c:v>50.407449999999997</c:v>
                </c:pt>
                <c:pt idx="1795">
                  <c:v>50.407987999999996</c:v>
                </c:pt>
                <c:pt idx="1796">
                  <c:v>50.409217000000005</c:v>
                </c:pt>
                <c:pt idx="1797">
                  <c:v>50.410435</c:v>
                </c:pt>
                <c:pt idx="1798">
                  <c:v>50.411648999999997</c:v>
                </c:pt>
                <c:pt idx="1799">
                  <c:v>50.412864999999996</c:v>
                </c:pt>
                <c:pt idx="1800">
                  <c:v>50.414078999999994</c:v>
                </c:pt>
                <c:pt idx="1801">
                  <c:v>50.415272000000002</c:v>
                </c:pt>
                <c:pt idx="1802">
                  <c:v>50.416408999999994</c:v>
                </c:pt>
                <c:pt idx="1803">
                  <c:v>50.417447999999993</c:v>
                </c:pt>
                <c:pt idx="1804">
                  <c:v>50.418380000000006</c:v>
                </c:pt>
                <c:pt idx="1805">
                  <c:v>50.419229999999999</c:v>
                </c:pt>
                <c:pt idx="1806">
                  <c:v>50.420017000000001</c:v>
                </c:pt>
                <c:pt idx="1807">
                  <c:v>50.420767000000005</c:v>
                </c:pt>
                <c:pt idx="1808">
                  <c:v>50.421488999999994</c:v>
                </c:pt>
                <c:pt idx="1809">
                  <c:v>50.42219200000001</c:v>
                </c:pt>
                <c:pt idx="1810">
                  <c:v>50.422876000000002</c:v>
                </c:pt>
                <c:pt idx="1811">
                  <c:v>50.423626999999996</c:v>
                </c:pt>
                <c:pt idx="1812">
                  <c:v>50.424296999999996</c:v>
                </c:pt>
                <c:pt idx="1813">
                  <c:v>50.424925000000002</c:v>
                </c:pt>
                <c:pt idx="1814">
                  <c:v>50.425550000000008</c:v>
                </c:pt>
                <c:pt idx="1815">
                  <c:v>50.426173000000013</c:v>
                </c:pt>
                <c:pt idx="1816">
                  <c:v>50.426796000000003</c:v>
                </c:pt>
                <c:pt idx="1817">
                  <c:v>50.427420999999995</c:v>
                </c:pt>
                <c:pt idx="1818">
                  <c:v>50.428040000000003</c:v>
                </c:pt>
                <c:pt idx="1819">
                  <c:v>50.428658000000006</c:v>
                </c:pt>
                <c:pt idx="1820">
                  <c:v>50.429273000000002</c:v>
                </c:pt>
                <c:pt idx="1821">
                  <c:v>50.429888999999996</c:v>
                </c:pt>
                <c:pt idx="1822">
                  <c:v>50.430507000000006</c:v>
                </c:pt>
                <c:pt idx="1823">
                  <c:v>50.431121000000005</c:v>
                </c:pt>
                <c:pt idx="1824">
                  <c:v>50.431746000000004</c:v>
                </c:pt>
                <c:pt idx="1825">
                  <c:v>50.432341000000001</c:v>
                </c:pt>
                <c:pt idx="1826">
                  <c:v>50.432891000000005</c:v>
                </c:pt>
                <c:pt idx="1827">
                  <c:v>50.433342000000003</c:v>
                </c:pt>
                <c:pt idx="1828">
                  <c:v>50.433688999999994</c:v>
                </c:pt>
                <c:pt idx="1829">
                  <c:v>50.433946999999996</c:v>
                </c:pt>
                <c:pt idx="1830">
                  <c:v>50.434168</c:v>
                </c:pt>
                <c:pt idx="1831">
                  <c:v>50.434352000000004</c:v>
                </c:pt>
                <c:pt idx="1832">
                  <c:v>50.434502000000002</c:v>
                </c:pt>
                <c:pt idx="1833">
                  <c:v>50.434633999999996</c:v>
                </c:pt>
                <c:pt idx="1834">
                  <c:v>50.434749000000004</c:v>
                </c:pt>
                <c:pt idx="1835">
                  <c:v>50.434851999999999</c:v>
                </c:pt>
                <c:pt idx="1836">
                  <c:v>50.434944999999999</c:v>
                </c:pt>
                <c:pt idx="1837">
                  <c:v>50.435034000000002</c:v>
                </c:pt>
                <c:pt idx="1838">
                  <c:v>50.43511500000001</c:v>
                </c:pt>
                <c:pt idx="1839">
                  <c:v>50.435184</c:v>
                </c:pt>
                <c:pt idx="1840">
                  <c:v>50.435248000000001</c:v>
                </c:pt>
                <c:pt idx="1841">
                  <c:v>50.435308000000006</c:v>
                </c:pt>
                <c:pt idx="1842">
                  <c:v>50.435366000000002</c:v>
                </c:pt>
                <c:pt idx="1843">
                  <c:v>50.435423</c:v>
                </c:pt>
                <c:pt idx="1844">
                  <c:v>50.435474000000006</c:v>
                </c:pt>
                <c:pt idx="1845">
                  <c:v>50.435528000000005</c:v>
                </c:pt>
                <c:pt idx="1846">
                  <c:v>50.435582000000004</c:v>
                </c:pt>
                <c:pt idx="1847">
                  <c:v>50.435631000000001</c:v>
                </c:pt>
                <c:pt idx="1848">
                  <c:v>50.435677000000005</c:v>
                </c:pt>
                <c:pt idx="1849">
                  <c:v>50.435771000000003</c:v>
                </c:pt>
                <c:pt idx="1850">
                  <c:v>50.435927</c:v>
                </c:pt>
                <c:pt idx="1851">
                  <c:v>50.436093</c:v>
                </c:pt>
                <c:pt idx="1852">
                  <c:v>50.436247999999999</c:v>
                </c:pt>
                <c:pt idx="1853">
                  <c:v>50.436400000000006</c:v>
                </c:pt>
                <c:pt idx="1854">
                  <c:v>50.436539000000003</c:v>
                </c:pt>
                <c:pt idx="1855">
                  <c:v>50.436671000000004</c:v>
                </c:pt>
                <c:pt idx="1856">
                  <c:v>50.436799000000001</c:v>
                </c:pt>
                <c:pt idx="1857">
                  <c:v>50.436919000000003</c:v>
                </c:pt>
                <c:pt idx="1858">
                  <c:v>50.437037000000004</c:v>
                </c:pt>
                <c:pt idx="1859">
                  <c:v>50.437153000000002</c:v>
                </c:pt>
                <c:pt idx="1860">
                  <c:v>50.437264999999996</c:v>
                </c:pt>
                <c:pt idx="1861">
                  <c:v>50.437377000000005</c:v>
                </c:pt>
                <c:pt idx="1862">
                  <c:v>50.437486999999997</c:v>
                </c:pt>
                <c:pt idx="1863">
                  <c:v>50.437595000000002</c:v>
                </c:pt>
                <c:pt idx="1864">
                  <c:v>50.4377</c:v>
                </c:pt>
                <c:pt idx="1865">
                  <c:v>50.437806999999999</c:v>
                </c:pt>
                <c:pt idx="1866">
                  <c:v>50.437914000000006</c:v>
                </c:pt>
                <c:pt idx="1867">
                  <c:v>50.438017000000002</c:v>
                </c:pt>
                <c:pt idx="1868">
                  <c:v>50.438111000000013</c:v>
                </c:pt>
                <c:pt idx="1869">
                  <c:v>50.438206000000001</c:v>
                </c:pt>
                <c:pt idx="1870">
                  <c:v>50.438303000000012</c:v>
                </c:pt>
                <c:pt idx="1871">
                  <c:v>50.438403000000001</c:v>
                </c:pt>
                <c:pt idx="1872">
                  <c:v>50.438502000000007</c:v>
                </c:pt>
                <c:pt idx="1873">
                  <c:v>50.438583000000001</c:v>
                </c:pt>
                <c:pt idx="1874">
                  <c:v>50.438649000000005</c:v>
                </c:pt>
                <c:pt idx="1875">
                  <c:v>50.438676000000001</c:v>
                </c:pt>
                <c:pt idx="1876">
                  <c:v>50.438669000000004</c:v>
                </c:pt>
                <c:pt idx="1877">
                  <c:v>50.438646999999996</c:v>
                </c:pt>
                <c:pt idx="1878">
                  <c:v>50.438613000000011</c:v>
                </c:pt>
                <c:pt idx="1879">
                  <c:v>50.438554000000003</c:v>
                </c:pt>
                <c:pt idx="1880">
                  <c:v>50.438490000000002</c:v>
                </c:pt>
                <c:pt idx="1881">
                  <c:v>50.438421000000005</c:v>
                </c:pt>
                <c:pt idx="1882">
                  <c:v>50.438349000000002</c:v>
                </c:pt>
                <c:pt idx="1883">
                  <c:v>50.438269000000005</c:v>
                </c:pt>
                <c:pt idx="1884">
                  <c:v>50.438186000000002</c:v>
                </c:pt>
                <c:pt idx="1885">
                  <c:v>50.438106000000012</c:v>
                </c:pt>
                <c:pt idx="1886">
                  <c:v>50.438023000000001</c:v>
                </c:pt>
                <c:pt idx="1887">
                  <c:v>50.437929000000004</c:v>
                </c:pt>
                <c:pt idx="1888">
                  <c:v>50.437840999999999</c:v>
                </c:pt>
                <c:pt idx="1889">
                  <c:v>50.437755000000003</c:v>
                </c:pt>
                <c:pt idx="1890">
                  <c:v>50.437667999999995</c:v>
                </c:pt>
                <c:pt idx="1891">
                  <c:v>50.437577000000005</c:v>
                </c:pt>
                <c:pt idx="1892">
                  <c:v>50.437480999999998</c:v>
                </c:pt>
                <c:pt idx="1893">
                  <c:v>50.437391000000005</c:v>
                </c:pt>
                <c:pt idx="1894">
                  <c:v>50.437294999999999</c:v>
                </c:pt>
                <c:pt idx="1895">
                  <c:v>50.437203000000004</c:v>
                </c:pt>
                <c:pt idx="1896">
                  <c:v>50.437110000000004</c:v>
                </c:pt>
                <c:pt idx="1897">
                  <c:v>50.437042999999996</c:v>
                </c:pt>
                <c:pt idx="1898">
                  <c:v>50.437023999999994</c:v>
                </c:pt>
                <c:pt idx="1899">
                  <c:v>50.437049999999999</c:v>
                </c:pt>
                <c:pt idx="1900">
                  <c:v>50.437113000000011</c:v>
                </c:pt>
                <c:pt idx="1901">
                  <c:v>50.437212000000002</c:v>
                </c:pt>
                <c:pt idx="1902">
                  <c:v>50.437323000000006</c:v>
                </c:pt>
                <c:pt idx="1903">
                  <c:v>50.437446999999999</c:v>
                </c:pt>
                <c:pt idx="1904">
                  <c:v>50.437583999999994</c:v>
                </c:pt>
                <c:pt idx="1905">
                  <c:v>50.437728</c:v>
                </c:pt>
                <c:pt idx="1906">
                  <c:v>50.437877999999998</c:v>
                </c:pt>
                <c:pt idx="1907">
                  <c:v>50.438031000000002</c:v>
                </c:pt>
                <c:pt idx="1908">
                  <c:v>50.438186000000002</c:v>
                </c:pt>
                <c:pt idx="1909">
                  <c:v>50.438339000000013</c:v>
                </c:pt>
                <c:pt idx="1910">
                  <c:v>50.438495000000003</c:v>
                </c:pt>
                <c:pt idx="1911">
                  <c:v>50.438660000000006</c:v>
                </c:pt>
                <c:pt idx="1912">
                  <c:v>50.438824000000004</c:v>
                </c:pt>
                <c:pt idx="1913">
                  <c:v>50.438982000000003</c:v>
                </c:pt>
                <c:pt idx="1914">
                  <c:v>50.439145000000003</c:v>
                </c:pt>
                <c:pt idx="1915">
                  <c:v>50.439306000000002</c:v>
                </c:pt>
                <c:pt idx="1916">
                  <c:v>50.439465999999996</c:v>
                </c:pt>
                <c:pt idx="1917">
                  <c:v>50.439636</c:v>
                </c:pt>
                <c:pt idx="1918">
                  <c:v>50.439812000000003</c:v>
                </c:pt>
                <c:pt idx="1919">
                  <c:v>50.439980000000006</c:v>
                </c:pt>
                <c:pt idx="1920">
                  <c:v>50.440146999999996</c:v>
                </c:pt>
                <c:pt idx="1921">
                  <c:v>50.440258</c:v>
                </c:pt>
                <c:pt idx="1922">
                  <c:v>50.440277999999999</c:v>
                </c:pt>
                <c:pt idx="1923">
                  <c:v>50.440236000000006</c:v>
                </c:pt>
                <c:pt idx="1924">
                  <c:v>50.440150000000003</c:v>
                </c:pt>
                <c:pt idx="1925">
                  <c:v>50.440034000000004</c:v>
                </c:pt>
                <c:pt idx="1926">
                  <c:v>50.439900000000002</c:v>
                </c:pt>
                <c:pt idx="1927">
                  <c:v>50.439751000000001</c:v>
                </c:pt>
                <c:pt idx="1928">
                  <c:v>50.439594</c:v>
                </c:pt>
                <c:pt idx="1929">
                  <c:v>50.439429000000004</c:v>
                </c:pt>
                <c:pt idx="1930">
                  <c:v>50.439261999999999</c:v>
                </c:pt>
                <c:pt idx="1931">
                  <c:v>50.439086999999994</c:v>
                </c:pt>
                <c:pt idx="1932">
                  <c:v>50.438907</c:v>
                </c:pt>
                <c:pt idx="1933">
                  <c:v>50.438728000000005</c:v>
                </c:pt>
                <c:pt idx="1934">
                  <c:v>50.438547</c:v>
                </c:pt>
                <c:pt idx="1935">
                  <c:v>50.438363000000003</c:v>
                </c:pt>
                <c:pt idx="1936">
                  <c:v>50.438180000000003</c:v>
                </c:pt>
                <c:pt idx="1937">
                  <c:v>50.438000000000002</c:v>
                </c:pt>
                <c:pt idx="1938">
                  <c:v>50.437813000000006</c:v>
                </c:pt>
                <c:pt idx="1939">
                  <c:v>50.437626999999999</c:v>
                </c:pt>
                <c:pt idx="1940">
                  <c:v>50.437444999999997</c:v>
                </c:pt>
                <c:pt idx="1941">
                  <c:v>50.437259000000005</c:v>
                </c:pt>
                <c:pt idx="1942">
                  <c:v>50.437075</c:v>
                </c:pt>
                <c:pt idx="1943">
                  <c:v>50.436883999999999</c:v>
                </c:pt>
                <c:pt idx="1944">
                  <c:v>50.436699000000004</c:v>
                </c:pt>
                <c:pt idx="1945">
                  <c:v>50.436457000000004</c:v>
                </c:pt>
                <c:pt idx="1946">
                  <c:v>50.436117000000003</c:v>
                </c:pt>
                <c:pt idx="1947">
                  <c:v>50.435704000000001</c:v>
                </c:pt>
                <c:pt idx="1948">
                  <c:v>50.435251000000001</c:v>
                </c:pt>
                <c:pt idx="1949">
                  <c:v>50.434767999999998</c:v>
                </c:pt>
                <c:pt idx="1950">
                  <c:v>50.434263999999999</c:v>
                </c:pt>
                <c:pt idx="1951">
                  <c:v>50.433747000000004</c:v>
                </c:pt>
                <c:pt idx="1952">
                  <c:v>50.433213000000002</c:v>
                </c:pt>
                <c:pt idx="1953">
                  <c:v>50.432675000000003</c:v>
                </c:pt>
                <c:pt idx="1954">
                  <c:v>50.432129000000003</c:v>
                </c:pt>
                <c:pt idx="1955">
                  <c:v>50.431579000000006</c:v>
                </c:pt>
                <c:pt idx="1956">
                  <c:v>50.431026999999993</c:v>
                </c:pt>
                <c:pt idx="1957">
                  <c:v>50.430471000000004</c:v>
                </c:pt>
                <c:pt idx="1958">
                  <c:v>50.429909000000002</c:v>
                </c:pt>
                <c:pt idx="1959">
                  <c:v>50.429342000000005</c:v>
                </c:pt>
                <c:pt idx="1960">
                  <c:v>50.428773000000007</c:v>
                </c:pt>
                <c:pt idx="1961">
                  <c:v>50.428211000000012</c:v>
                </c:pt>
                <c:pt idx="1962">
                  <c:v>50.427653000000007</c:v>
                </c:pt>
                <c:pt idx="1963">
                  <c:v>50.42709</c:v>
                </c:pt>
                <c:pt idx="1964">
                  <c:v>50.426517000000011</c:v>
                </c:pt>
                <c:pt idx="1965">
                  <c:v>50.425954000000011</c:v>
                </c:pt>
                <c:pt idx="1966">
                  <c:v>50.425390000000007</c:v>
                </c:pt>
                <c:pt idx="1967">
                  <c:v>50.424824999999998</c:v>
                </c:pt>
                <c:pt idx="1968">
                  <c:v>50.424259000000006</c:v>
                </c:pt>
                <c:pt idx="1969">
                  <c:v>50.423678000000002</c:v>
                </c:pt>
                <c:pt idx="1970">
                  <c:v>50.423096000000001</c:v>
                </c:pt>
                <c:pt idx="1971">
                  <c:v>50.422529000000011</c:v>
                </c:pt>
                <c:pt idx="1972">
                  <c:v>50.421990000000001</c:v>
                </c:pt>
                <c:pt idx="1973">
                  <c:v>50.421472000000001</c:v>
                </c:pt>
                <c:pt idx="1974">
                  <c:v>50.420968000000002</c:v>
                </c:pt>
                <c:pt idx="1975">
                  <c:v>50.420474000000006</c:v>
                </c:pt>
                <c:pt idx="1976">
                  <c:v>50.419985999999994</c:v>
                </c:pt>
                <c:pt idx="1977">
                  <c:v>50.419399000000006</c:v>
                </c:pt>
                <c:pt idx="1978">
                  <c:v>50.418910000000004</c:v>
                </c:pt>
                <c:pt idx="1979">
                  <c:v>50.418459000000006</c:v>
                </c:pt>
                <c:pt idx="1980">
                  <c:v>50.418015000000004</c:v>
                </c:pt>
                <c:pt idx="1981">
                  <c:v>50.417559000000004</c:v>
                </c:pt>
                <c:pt idx="1982">
                  <c:v>50.417103000000004</c:v>
                </c:pt>
                <c:pt idx="1983">
                  <c:v>50.416650999999995</c:v>
                </c:pt>
                <c:pt idx="1984">
                  <c:v>50.416197000000004</c:v>
                </c:pt>
                <c:pt idx="1985">
                  <c:v>50.415738000000005</c:v>
                </c:pt>
                <c:pt idx="1986">
                  <c:v>50.415276000000006</c:v>
                </c:pt>
                <c:pt idx="1987">
                  <c:v>50.414812999999995</c:v>
                </c:pt>
                <c:pt idx="1988">
                  <c:v>50.414346999999999</c:v>
                </c:pt>
                <c:pt idx="1989">
                  <c:v>50.413852999999996</c:v>
                </c:pt>
                <c:pt idx="1990">
                  <c:v>50.413311</c:v>
                </c:pt>
                <c:pt idx="1991">
                  <c:v>50.412754</c:v>
                </c:pt>
                <c:pt idx="1992">
                  <c:v>50.412183000000006</c:v>
                </c:pt>
                <c:pt idx="1993">
                  <c:v>50.411546999999999</c:v>
                </c:pt>
                <c:pt idx="1994">
                  <c:v>50.410785999999995</c:v>
                </c:pt>
                <c:pt idx="1995">
                  <c:v>50.409940000000006</c:v>
                </c:pt>
                <c:pt idx="1996">
                  <c:v>50.409038000000002</c:v>
                </c:pt>
                <c:pt idx="1997">
                  <c:v>50.408099</c:v>
                </c:pt>
                <c:pt idx="1998">
                  <c:v>50.407131</c:v>
                </c:pt>
                <c:pt idx="1999">
                  <c:v>50.406141000000005</c:v>
                </c:pt>
                <c:pt idx="2000">
                  <c:v>50.405139000000013</c:v>
                </c:pt>
                <c:pt idx="2001">
                  <c:v>50.404137000000006</c:v>
                </c:pt>
                <c:pt idx="2002">
                  <c:v>50.403130000000004</c:v>
                </c:pt>
                <c:pt idx="2003">
                  <c:v>50.402124000000001</c:v>
                </c:pt>
                <c:pt idx="2004">
                  <c:v>50.401120000000006</c:v>
                </c:pt>
                <c:pt idx="2005">
                  <c:v>50.400170000000003</c:v>
                </c:pt>
                <c:pt idx="2006">
                  <c:v>50.399270000000001</c:v>
                </c:pt>
                <c:pt idx="2007">
                  <c:v>50.398414000000002</c:v>
                </c:pt>
                <c:pt idx="2008">
                  <c:v>50.397563999999996</c:v>
                </c:pt>
                <c:pt idx="2009">
                  <c:v>50.396723000000001</c:v>
                </c:pt>
                <c:pt idx="2010">
                  <c:v>50.395889000000004</c:v>
                </c:pt>
                <c:pt idx="2011">
                  <c:v>50.395053000000011</c:v>
                </c:pt>
                <c:pt idx="2012">
                  <c:v>50.39423</c:v>
                </c:pt>
                <c:pt idx="2013">
                  <c:v>50.393415000000005</c:v>
                </c:pt>
                <c:pt idx="2014">
                  <c:v>50.392601000000006</c:v>
                </c:pt>
                <c:pt idx="2015">
                  <c:v>50.391792000000002</c:v>
                </c:pt>
                <c:pt idx="2016">
                  <c:v>50.390983000000006</c:v>
                </c:pt>
                <c:pt idx="2017">
                  <c:v>50.390131000000011</c:v>
                </c:pt>
                <c:pt idx="2018">
                  <c:v>50.389185999999995</c:v>
                </c:pt>
                <c:pt idx="2019">
                  <c:v>50.388198000000003</c:v>
                </c:pt>
                <c:pt idx="2020">
                  <c:v>50.387165999999993</c:v>
                </c:pt>
                <c:pt idx="2021">
                  <c:v>50.386106999999996</c:v>
                </c:pt>
                <c:pt idx="2022">
                  <c:v>50.385010000000001</c:v>
                </c:pt>
                <c:pt idx="2023">
                  <c:v>50.383901999999999</c:v>
                </c:pt>
                <c:pt idx="2024">
                  <c:v>50.382779000000006</c:v>
                </c:pt>
                <c:pt idx="2025">
                  <c:v>50.381645999999989</c:v>
                </c:pt>
                <c:pt idx="2026">
                  <c:v>50.380500999999995</c:v>
                </c:pt>
                <c:pt idx="2027">
                  <c:v>50.379350000000002</c:v>
                </c:pt>
                <c:pt idx="2028">
                  <c:v>50.378195000000005</c:v>
                </c:pt>
                <c:pt idx="2029">
                  <c:v>50.377019000000004</c:v>
                </c:pt>
                <c:pt idx="2030">
                  <c:v>50.375838000000002</c:v>
                </c:pt>
                <c:pt idx="2031">
                  <c:v>50.374650999999993</c:v>
                </c:pt>
                <c:pt idx="2032">
                  <c:v>50.373466999999998</c:v>
                </c:pt>
                <c:pt idx="2033">
                  <c:v>50.372278000000001</c:v>
                </c:pt>
                <c:pt idx="2034">
                  <c:v>50.371083999999989</c:v>
                </c:pt>
                <c:pt idx="2035">
                  <c:v>50.369887999999996</c:v>
                </c:pt>
                <c:pt idx="2036">
                  <c:v>50.368682</c:v>
                </c:pt>
                <c:pt idx="2037">
                  <c:v>50.3675</c:v>
                </c:pt>
                <c:pt idx="2038">
                  <c:v>50.366280999999994</c:v>
                </c:pt>
                <c:pt idx="2039">
                  <c:v>50.365092000000004</c:v>
                </c:pt>
                <c:pt idx="2040">
                  <c:v>50.363900000000001</c:v>
                </c:pt>
                <c:pt idx="2041">
                  <c:v>50.362626999999996</c:v>
                </c:pt>
                <c:pt idx="2042">
                  <c:v>50.361294999999998</c:v>
                </c:pt>
                <c:pt idx="2043">
                  <c:v>50.359918</c:v>
                </c:pt>
                <c:pt idx="2044">
                  <c:v>50.358513000000002</c:v>
                </c:pt>
                <c:pt idx="2045">
                  <c:v>50.357082999999989</c:v>
                </c:pt>
                <c:pt idx="2046">
                  <c:v>50.355640999999999</c:v>
                </c:pt>
                <c:pt idx="2047">
                  <c:v>50.354185999999999</c:v>
                </c:pt>
                <c:pt idx="2048">
                  <c:v>50.352720999999995</c:v>
                </c:pt>
                <c:pt idx="2049">
                  <c:v>50.351245999999989</c:v>
                </c:pt>
                <c:pt idx="2050">
                  <c:v>50.349771000000004</c:v>
                </c:pt>
                <c:pt idx="2051">
                  <c:v>50.348293000000005</c:v>
                </c:pt>
                <c:pt idx="2052">
                  <c:v>50.346810999999995</c:v>
                </c:pt>
                <c:pt idx="2053">
                  <c:v>50.345328000000002</c:v>
                </c:pt>
                <c:pt idx="2054">
                  <c:v>50.343846999999997</c:v>
                </c:pt>
                <c:pt idx="2055">
                  <c:v>50.342365000000001</c:v>
                </c:pt>
                <c:pt idx="2056">
                  <c:v>50.340877999999996</c:v>
                </c:pt>
                <c:pt idx="2057">
                  <c:v>50.339386999999995</c:v>
                </c:pt>
                <c:pt idx="2058">
                  <c:v>50.337894999999996</c:v>
                </c:pt>
                <c:pt idx="2059">
                  <c:v>50.336403000000004</c:v>
                </c:pt>
                <c:pt idx="2060">
                  <c:v>50.334915000000002</c:v>
                </c:pt>
                <c:pt idx="2061">
                  <c:v>50.333417000000004</c:v>
                </c:pt>
                <c:pt idx="2062">
                  <c:v>50.331914000000005</c:v>
                </c:pt>
                <c:pt idx="2063">
                  <c:v>50.330420000000004</c:v>
                </c:pt>
                <c:pt idx="2064">
                  <c:v>50.328917000000011</c:v>
                </c:pt>
                <c:pt idx="2065">
                  <c:v>50.327453999999996</c:v>
                </c:pt>
                <c:pt idx="2066">
                  <c:v>50.326088999999996</c:v>
                </c:pt>
                <c:pt idx="2067">
                  <c:v>50.324779000000007</c:v>
                </c:pt>
                <c:pt idx="2068">
                  <c:v>50.323532000000007</c:v>
                </c:pt>
                <c:pt idx="2069">
                  <c:v>50.322331000000013</c:v>
                </c:pt>
                <c:pt idx="2070">
                  <c:v>50.321177000000006</c:v>
                </c:pt>
                <c:pt idx="2071">
                  <c:v>50.320036000000002</c:v>
                </c:pt>
                <c:pt idx="2072">
                  <c:v>50.318916000000002</c:v>
                </c:pt>
                <c:pt idx="2073">
                  <c:v>50.317806999999988</c:v>
                </c:pt>
                <c:pt idx="2074">
                  <c:v>50.316706999999994</c:v>
                </c:pt>
                <c:pt idx="2075">
                  <c:v>50.315613000000006</c:v>
                </c:pt>
                <c:pt idx="2076">
                  <c:v>50.314522999999994</c:v>
                </c:pt>
                <c:pt idx="2077">
                  <c:v>50.313432999999996</c:v>
                </c:pt>
                <c:pt idx="2078">
                  <c:v>50.312345000000001</c:v>
                </c:pt>
                <c:pt idx="2079">
                  <c:v>50.311257999999995</c:v>
                </c:pt>
                <c:pt idx="2080">
                  <c:v>50.310183999999992</c:v>
                </c:pt>
                <c:pt idx="2081">
                  <c:v>50.309101000000005</c:v>
                </c:pt>
                <c:pt idx="2082">
                  <c:v>50.308054000000006</c:v>
                </c:pt>
                <c:pt idx="2083">
                  <c:v>50.306959000000006</c:v>
                </c:pt>
                <c:pt idx="2084">
                  <c:v>50.305862999999995</c:v>
                </c:pt>
                <c:pt idx="2085">
                  <c:v>50.304773999999995</c:v>
                </c:pt>
                <c:pt idx="2086">
                  <c:v>50.303687999999994</c:v>
                </c:pt>
                <c:pt idx="2087">
                  <c:v>50.302599000000001</c:v>
                </c:pt>
                <c:pt idx="2088">
                  <c:v>50.301513</c:v>
                </c:pt>
                <c:pt idx="2089">
                  <c:v>50.300425999999995</c:v>
                </c:pt>
                <c:pt idx="2090">
                  <c:v>50.299340000000008</c:v>
                </c:pt>
                <c:pt idx="2091">
                  <c:v>50.298247000000003</c:v>
                </c:pt>
                <c:pt idx="2092">
                  <c:v>50.297153000000009</c:v>
                </c:pt>
                <c:pt idx="2093">
                  <c:v>50.296465000000005</c:v>
                </c:pt>
                <c:pt idx="2094">
                  <c:v>50.295365000000011</c:v>
                </c:pt>
                <c:pt idx="2095">
                  <c:v>50.294266</c:v>
                </c:pt>
                <c:pt idx="2096">
                  <c:v>50.293170000000011</c:v>
                </c:pt>
                <c:pt idx="2097">
                  <c:v>50.292075000000011</c:v>
                </c:pt>
                <c:pt idx="2098">
                  <c:v>50.290982000000007</c:v>
                </c:pt>
                <c:pt idx="2099">
                  <c:v>50.289913000000013</c:v>
                </c:pt>
                <c:pt idx="2100">
                  <c:v>50.288896000000001</c:v>
                </c:pt>
                <c:pt idx="2101">
                  <c:v>50.287872</c:v>
                </c:pt>
                <c:pt idx="2102">
                  <c:v>50.286850000000001</c:v>
                </c:pt>
                <c:pt idx="2103">
                  <c:v>50.285826</c:v>
                </c:pt>
                <c:pt idx="2104">
                  <c:v>50.284797000000005</c:v>
                </c:pt>
                <c:pt idx="2105">
                  <c:v>50.283768000000002</c:v>
                </c:pt>
                <c:pt idx="2106">
                  <c:v>50.282739000000014</c:v>
                </c:pt>
                <c:pt idx="2107">
                  <c:v>50.281708000000002</c:v>
                </c:pt>
                <c:pt idx="2108">
                  <c:v>50.280621000000004</c:v>
                </c:pt>
                <c:pt idx="2109">
                  <c:v>50.27935500000001</c:v>
                </c:pt>
                <c:pt idx="2110">
                  <c:v>50.278229000000003</c:v>
                </c:pt>
                <c:pt idx="2111">
                  <c:v>50.277023</c:v>
                </c:pt>
                <c:pt idx="2112">
                  <c:v>50.275873000000011</c:v>
                </c:pt>
                <c:pt idx="2113">
                  <c:v>50.274696000000006</c:v>
                </c:pt>
                <c:pt idx="2114">
                  <c:v>50.273508000000007</c:v>
                </c:pt>
                <c:pt idx="2115">
                  <c:v>50.272303000000008</c:v>
                </c:pt>
                <c:pt idx="2116">
                  <c:v>50.271099</c:v>
                </c:pt>
                <c:pt idx="2117">
                  <c:v>50.269877000000001</c:v>
                </c:pt>
                <c:pt idx="2118">
                  <c:v>50.268651000000013</c:v>
                </c:pt>
                <c:pt idx="2119">
                  <c:v>50.267503000000012</c:v>
                </c:pt>
                <c:pt idx="2120">
                  <c:v>50.266349000000012</c:v>
                </c:pt>
                <c:pt idx="2121">
                  <c:v>50.265188000000009</c:v>
                </c:pt>
                <c:pt idx="2122">
                  <c:v>50.264026000000001</c:v>
                </c:pt>
                <c:pt idx="2123">
                  <c:v>50.262868000000005</c:v>
                </c:pt>
                <c:pt idx="2124">
                  <c:v>50.261709000000003</c:v>
                </c:pt>
                <c:pt idx="2125">
                  <c:v>50.260539000000009</c:v>
                </c:pt>
                <c:pt idx="2126">
                  <c:v>50.259370000000004</c:v>
                </c:pt>
                <c:pt idx="2127">
                  <c:v>50.258184</c:v>
                </c:pt>
                <c:pt idx="2128">
                  <c:v>50.257014000000005</c:v>
                </c:pt>
                <c:pt idx="2129">
                  <c:v>50.255842000000001</c:v>
                </c:pt>
                <c:pt idx="2130">
                  <c:v>50.254639000000005</c:v>
                </c:pt>
                <c:pt idx="2131">
                  <c:v>50.253460000000004</c:v>
                </c:pt>
                <c:pt idx="2132">
                  <c:v>50.252288</c:v>
                </c:pt>
                <c:pt idx="2133">
                  <c:v>50.251118000000005</c:v>
                </c:pt>
                <c:pt idx="2134">
                  <c:v>50.249948000000003</c:v>
                </c:pt>
                <c:pt idx="2135">
                  <c:v>50.248788000000005</c:v>
                </c:pt>
                <c:pt idx="2136">
                  <c:v>50.247623999999995</c:v>
                </c:pt>
                <c:pt idx="2137">
                  <c:v>50.246468</c:v>
                </c:pt>
                <c:pt idx="2138">
                  <c:v>50.245297000000001</c:v>
                </c:pt>
                <c:pt idx="2139">
                  <c:v>50.244087999999998</c:v>
                </c:pt>
                <c:pt idx="2140">
                  <c:v>50.242868000000001</c:v>
                </c:pt>
                <c:pt idx="2141">
                  <c:v>50.241644999999998</c:v>
                </c:pt>
                <c:pt idx="2142">
                  <c:v>50.240407000000005</c:v>
                </c:pt>
                <c:pt idx="2143">
                  <c:v>50.239151000000007</c:v>
                </c:pt>
                <c:pt idx="2144">
                  <c:v>50.237894000000004</c:v>
                </c:pt>
                <c:pt idx="2145">
                  <c:v>50.236609000000001</c:v>
                </c:pt>
                <c:pt idx="2146">
                  <c:v>50.23531100000001</c:v>
                </c:pt>
                <c:pt idx="2147">
                  <c:v>50.234012000000007</c:v>
                </c:pt>
                <c:pt idx="2148">
                  <c:v>50.23271900000001</c:v>
                </c:pt>
                <c:pt idx="2149">
                  <c:v>50.231426000000006</c:v>
                </c:pt>
                <c:pt idx="2150">
                  <c:v>50.230136000000009</c:v>
                </c:pt>
                <c:pt idx="2151">
                  <c:v>50.228837000000013</c:v>
                </c:pt>
                <c:pt idx="2152">
                  <c:v>50.227555000000009</c:v>
                </c:pt>
                <c:pt idx="2153">
                  <c:v>50.226212000000011</c:v>
                </c:pt>
                <c:pt idx="2154">
                  <c:v>50.224893000000002</c:v>
                </c:pt>
                <c:pt idx="2155">
                  <c:v>50.223601000000002</c:v>
                </c:pt>
                <c:pt idx="2156">
                  <c:v>50.222301000000009</c:v>
                </c:pt>
                <c:pt idx="2157">
                  <c:v>50.221000000000011</c:v>
                </c:pt>
                <c:pt idx="2158">
                  <c:v>50.219761000000005</c:v>
                </c:pt>
                <c:pt idx="2159">
                  <c:v>50.218432000000007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388-449F-83B6-B450CCFC023D}"/>
            </c:ext>
          </c:extLst>
        </c:ser>
        <c:ser>
          <c:idx val="2"/>
          <c:order val="2"/>
          <c:tx>
            <c:v>Фактические данные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'[2016.xlsx]Лист1'!$D$1:$D$91</c:f>
              <c:numCache>
                <c:formatCode>\О\с\н\о\в\н\о\й</c:formatCode>
                <c:ptCount val="91"/>
                <c:pt idx="0">
                  <c:v>0</c:v>
                </c:pt>
                <c:pt idx="1">
                  <c:v>24</c:v>
                </c:pt>
                <c:pt idx="2">
                  <c:v>48</c:v>
                </c:pt>
                <c:pt idx="3">
                  <c:v>72</c:v>
                </c:pt>
                <c:pt idx="4">
                  <c:v>96</c:v>
                </c:pt>
                <c:pt idx="5">
                  <c:v>120</c:v>
                </c:pt>
                <c:pt idx="6">
                  <c:v>144</c:v>
                </c:pt>
                <c:pt idx="7">
                  <c:v>168</c:v>
                </c:pt>
                <c:pt idx="8">
                  <c:v>192</c:v>
                </c:pt>
                <c:pt idx="9">
                  <c:v>216</c:v>
                </c:pt>
                <c:pt idx="10">
                  <c:v>240</c:v>
                </c:pt>
                <c:pt idx="11">
                  <c:v>264</c:v>
                </c:pt>
                <c:pt idx="12">
                  <c:v>288</c:v>
                </c:pt>
                <c:pt idx="13">
                  <c:v>312</c:v>
                </c:pt>
                <c:pt idx="14">
                  <c:v>336</c:v>
                </c:pt>
                <c:pt idx="15">
                  <c:v>360</c:v>
                </c:pt>
                <c:pt idx="16">
                  <c:v>384</c:v>
                </c:pt>
                <c:pt idx="17">
                  <c:v>408</c:v>
                </c:pt>
                <c:pt idx="18">
                  <c:v>432</c:v>
                </c:pt>
                <c:pt idx="19">
                  <c:v>456</c:v>
                </c:pt>
                <c:pt idx="20">
                  <c:v>480</c:v>
                </c:pt>
                <c:pt idx="21">
                  <c:v>504</c:v>
                </c:pt>
                <c:pt idx="22">
                  <c:v>528</c:v>
                </c:pt>
                <c:pt idx="23">
                  <c:v>552</c:v>
                </c:pt>
                <c:pt idx="24">
                  <c:v>576</c:v>
                </c:pt>
                <c:pt idx="25">
                  <c:v>600</c:v>
                </c:pt>
                <c:pt idx="26">
                  <c:v>624</c:v>
                </c:pt>
                <c:pt idx="27">
                  <c:v>648</c:v>
                </c:pt>
                <c:pt idx="28">
                  <c:v>672</c:v>
                </c:pt>
                <c:pt idx="29">
                  <c:v>696</c:v>
                </c:pt>
                <c:pt idx="30">
                  <c:v>720</c:v>
                </c:pt>
                <c:pt idx="31">
                  <c:v>744</c:v>
                </c:pt>
                <c:pt idx="32">
                  <c:v>768</c:v>
                </c:pt>
                <c:pt idx="33">
                  <c:v>792</c:v>
                </c:pt>
                <c:pt idx="34">
                  <c:v>816</c:v>
                </c:pt>
                <c:pt idx="35">
                  <c:v>840</c:v>
                </c:pt>
                <c:pt idx="36">
                  <c:v>864</c:v>
                </c:pt>
                <c:pt idx="37">
                  <c:v>888</c:v>
                </c:pt>
                <c:pt idx="38">
                  <c:v>912</c:v>
                </c:pt>
                <c:pt idx="39">
                  <c:v>936</c:v>
                </c:pt>
                <c:pt idx="40">
                  <c:v>960</c:v>
                </c:pt>
                <c:pt idx="41">
                  <c:v>984</c:v>
                </c:pt>
                <c:pt idx="42">
                  <c:v>1008</c:v>
                </c:pt>
                <c:pt idx="43">
                  <c:v>1032</c:v>
                </c:pt>
                <c:pt idx="44">
                  <c:v>1056</c:v>
                </c:pt>
                <c:pt idx="45">
                  <c:v>1080</c:v>
                </c:pt>
                <c:pt idx="46">
                  <c:v>1104</c:v>
                </c:pt>
                <c:pt idx="47">
                  <c:v>1128</c:v>
                </c:pt>
                <c:pt idx="48">
                  <c:v>1152</c:v>
                </c:pt>
                <c:pt idx="49">
                  <c:v>1176</c:v>
                </c:pt>
                <c:pt idx="50">
                  <c:v>1200</c:v>
                </c:pt>
                <c:pt idx="51">
                  <c:v>1224</c:v>
                </c:pt>
                <c:pt idx="52">
                  <c:v>1248</c:v>
                </c:pt>
                <c:pt idx="53">
                  <c:v>1272</c:v>
                </c:pt>
                <c:pt idx="54">
                  <c:v>1296</c:v>
                </c:pt>
                <c:pt idx="55">
                  <c:v>1320</c:v>
                </c:pt>
                <c:pt idx="56">
                  <c:v>1344</c:v>
                </c:pt>
                <c:pt idx="57">
                  <c:v>1368</c:v>
                </c:pt>
                <c:pt idx="58">
                  <c:v>1392</c:v>
                </c:pt>
                <c:pt idx="59">
                  <c:v>1416</c:v>
                </c:pt>
                <c:pt idx="60">
                  <c:v>1440</c:v>
                </c:pt>
                <c:pt idx="61">
                  <c:v>1464</c:v>
                </c:pt>
                <c:pt idx="62">
                  <c:v>1488</c:v>
                </c:pt>
                <c:pt idx="63">
                  <c:v>1512</c:v>
                </c:pt>
                <c:pt idx="64">
                  <c:v>1536</c:v>
                </c:pt>
                <c:pt idx="65">
                  <c:v>1560</c:v>
                </c:pt>
                <c:pt idx="66">
                  <c:v>1584</c:v>
                </c:pt>
                <c:pt idx="67">
                  <c:v>1608</c:v>
                </c:pt>
                <c:pt idx="68">
                  <c:v>1632</c:v>
                </c:pt>
                <c:pt idx="69">
                  <c:v>1656</c:v>
                </c:pt>
                <c:pt idx="70">
                  <c:v>1680</c:v>
                </c:pt>
                <c:pt idx="71">
                  <c:v>1704</c:v>
                </c:pt>
                <c:pt idx="72">
                  <c:v>1728</c:v>
                </c:pt>
                <c:pt idx="73">
                  <c:v>1752</c:v>
                </c:pt>
                <c:pt idx="74">
                  <c:v>1776</c:v>
                </c:pt>
                <c:pt idx="75">
                  <c:v>1800</c:v>
                </c:pt>
                <c:pt idx="76">
                  <c:v>1824</c:v>
                </c:pt>
                <c:pt idx="77">
                  <c:v>1848</c:v>
                </c:pt>
                <c:pt idx="78">
                  <c:v>1872</c:v>
                </c:pt>
                <c:pt idx="79">
                  <c:v>1896</c:v>
                </c:pt>
                <c:pt idx="80">
                  <c:v>1920</c:v>
                </c:pt>
                <c:pt idx="81">
                  <c:v>1944</c:v>
                </c:pt>
                <c:pt idx="82">
                  <c:v>1968</c:v>
                </c:pt>
                <c:pt idx="83">
                  <c:v>1992</c:v>
                </c:pt>
                <c:pt idx="84">
                  <c:v>2016</c:v>
                </c:pt>
                <c:pt idx="85">
                  <c:v>2040</c:v>
                </c:pt>
                <c:pt idx="86">
                  <c:v>2064</c:v>
                </c:pt>
                <c:pt idx="87">
                  <c:v>2088</c:v>
                </c:pt>
                <c:pt idx="88">
                  <c:v>2112</c:v>
                </c:pt>
                <c:pt idx="89">
                  <c:v>2136</c:v>
                </c:pt>
                <c:pt idx="90">
                  <c:v>2160</c:v>
                </c:pt>
              </c:numCache>
            </c:numRef>
          </c:xVal>
          <c:yVal>
            <c:numRef>
              <c:f>'[2016.xlsx]Лист1'!$E$1:$E$91</c:f>
              <c:numCache>
                <c:formatCode>\О\с\н\о\в\н\о\й</c:formatCode>
                <c:ptCount val="91"/>
                <c:pt idx="0">
                  <c:v>52.620000000000012</c:v>
                </c:pt>
                <c:pt idx="1">
                  <c:v>52.6</c:v>
                </c:pt>
                <c:pt idx="2">
                  <c:v>52.57</c:v>
                </c:pt>
                <c:pt idx="3">
                  <c:v>52.57</c:v>
                </c:pt>
                <c:pt idx="4">
                  <c:v>52.59</c:v>
                </c:pt>
                <c:pt idx="5">
                  <c:v>52.610000000000007</c:v>
                </c:pt>
                <c:pt idx="6">
                  <c:v>52.660000000000011</c:v>
                </c:pt>
                <c:pt idx="7">
                  <c:v>52.849999999999994</c:v>
                </c:pt>
                <c:pt idx="8">
                  <c:v>53.14</c:v>
                </c:pt>
                <c:pt idx="9">
                  <c:v>53.540000000000006</c:v>
                </c:pt>
                <c:pt idx="10">
                  <c:v>53.980000000000004</c:v>
                </c:pt>
                <c:pt idx="11">
                  <c:v>54.430000000000007</c:v>
                </c:pt>
                <c:pt idx="12">
                  <c:v>54.820000000000007</c:v>
                </c:pt>
                <c:pt idx="13">
                  <c:v>55.220000000000013</c:v>
                </c:pt>
                <c:pt idx="14">
                  <c:v>56.879999999999995</c:v>
                </c:pt>
                <c:pt idx="15">
                  <c:v>57.839999999999996</c:v>
                </c:pt>
                <c:pt idx="16">
                  <c:v>58.370000000000005</c:v>
                </c:pt>
                <c:pt idx="17">
                  <c:v>58.5</c:v>
                </c:pt>
                <c:pt idx="18">
                  <c:v>57.540000000000006</c:v>
                </c:pt>
                <c:pt idx="19">
                  <c:v>55.67</c:v>
                </c:pt>
                <c:pt idx="20">
                  <c:v>55.470000000000006</c:v>
                </c:pt>
                <c:pt idx="21">
                  <c:v>55.290000000000013</c:v>
                </c:pt>
                <c:pt idx="22">
                  <c:v>55.449999999999996</c:v>
                </c:pt>
                <c:pt idx="23">
                  <c:v>55.42</c:v>
                </c:pt>
                <c:pt idx="24">
                  <c:v>55.320000000000007</c:v>
                </c:pt>
                <c:pt idx="25">
                  <c:v>55.160000000000011</c:v>
                </c:pt>
                <c:pt idx="26">
                  <c:v>55</c:v>
                </c:pt>
                <c:pt idx="27">
                  <c:v>54.910000000000004</c:v>
                </c:pt>
                <c:pt idx="28">
                  <c:v>54.809999999999995</c:v>
                </c:pt>
                <c:pt idx="29">
                  <c:v>54.63</c:v>
                </c:pt>
                <c:pt idx="30">
                  <c:v>54.480000000000004</c:v>
                </c:pt>
                <c:pt idx="31">
                  <c:v>54.24</c:v>
                </c:pt>
                <c:pt idx="32">
                  <c:v>53.949999999999996</c:v>
                </c:pt>
                <c:pt idx="33">
                  <c:v>53.690000000000012</c:v>
                </c:pt>
                <c:pt idx="34">
                  <c:v>53.42</c:v>
                </c:pt>
                <c:pt idx="35">
                  <c:v>53.2</c:v>
                </c:pt>
                <c:pt idx="36">
                  <c:v>53</c:v>
                </c:pt>
                <c:pt idx="37">
                  <c:v>52.849999999999994</c:v>
                </c:pt>
                <c:pt idx="38">
                  <c:v>52.64</c:v>
                </c:pt>
                <c:pt idx="39">
                  <c:v>52.46</c:v>
                </c:pt>
                <c:pt idx="40">
                  <c:v>52.309999999999995</c:v>
                </c:pt>
                <c:pt idx="41">
                  <c:v>52.180000000000007</c:v>
                </c:pt>
                <c:pt idx="42">
                  <c:v>52.050000000000004</c:v>
                </c:pt>
                <c:pt idx="43">
                  <c:v>51.89</c:v>
                </c:pt>
                <c:pt idx="44">
                  <c:v>51.7</c:v>
                </c:pt>
                <c:pt idx="45">
                  <c:v>51.42</c:v>
                </c:pt>
                <c:pt idx="46">
                  <c:v>51.13</c:v>
                </c:pt>
                <c:pt idx="47">
                  <c:v>51.02</c:v>
                </c:pt>
                <c:pt idx="48">
                  <c:v>50.92</c:v>
                </c:pt>
                <c:pt idx="49">
                  <c:v>50.800000000000004</c:v>
                </c:pt>
                <c:pt idx="50">
                  <c:v>50.620000000000012</c:v>
                </c:pt>
                <c:pt idx="51">
                  <c:v>50.580000000000005</c:v>
                </c:pt>
                <c:pt idx="52">
                  <c:v>50.52</c:v>
                </c:pt>
                <c:pt idx="53">
                  <c:v>50.470000000000006</c:v>
                </c:pt>
                <c:pt idx="54">
                  <c:v>50.42</c:v>
                </c:pt>
                <c:pt idx="55">
                  <c:v>50.400000000000006</c:v>
                </c:pt>
                <c:pt idx="56">
                  <c:v>50.370000000000005</c:v>
                </c:pt>
                <c:pt idx="57">
                  <c:v>50.349999999999994</c:v>
                </c:pt>
                <c:pt idx="58">
                  <c:v>50.32</c:v>
                </c:pt>
                <c:pt idx="59">
                  <c:v>50.27</c:v>
                </c:pt>
                <c:pt idx="60">
                  <c:v>50.190000000000012</c:v>
                </c:pt>
                <c:pt idx="61">
                  <c:v>50.190000000000012</c:v>
                </c:pt>
                <c:pt idx="62">
                  <c:v>50.180000000000007</c:v>
                </c:pt>
                <c:pt idx="63">
                  <c:v>50.160000000000011</c:v>
                </c:pt>
                <c:pt idx="64">
                  <c:v>50.14</c:v>
                </c:pt>
                <c:pt idx="65">
                  <c:v>50.110000000000007</c:v>
                </c:pt>
                <c:pt idx="66">
                  <c:v>50.06</c:v>
                </c:pt>
                <c:pt idx="67">
                  <c:v>50.040000000000006</c:v>
                </c:pt>
                <c:pt idx="68">
                  <c:v>50.02</c:v>
                </c:pt>
                <c:pt idx="69">
                  <c:v>49.99</c:v>
                </c:pt>
                <c:pt idx="70">
                  <c:v>49.980000000000004</c:v>
                </c:pt>
                <c:pt idx="71">
                  <c:v>49.99</c:v>
                </c:pt>
                <c:pt idx="72">
                  <c:v>50</c:v>
                </c:pt>
                <c:pt idx="73">
                  <c:v>50.050000000000004</c:v>
                </c:pt>
                <c:pt idx="74">
                  <c:v>50.09</c:v>
                </c:pt>
                <c:pt idx="75">
                  <c:v>50.07</c:v>
                </c:pt>
                <c:pt idx="76">
                  <c:v>50.07</c:v>
                </c:pt>
                <c:pt idx="77">
                  <c:v>50.040000000000006</c:v>
                </c:pt>
                <c:pt idx="78">
                  <c:v>50.03</c:v>
                </c:pt>
                <c:pt idx="79">
                  <c:v>50.02</c:v>
                </c:pt>
                <c:pt idx="80">
                  <c:v>50.03</c:v>
                </c:pt>
                <c:pt idx="81">
                  <c:v>50.02</c:v>
                </c:pt>
                <c:pt idx="82">
                  <c:v>50</c:v>
                </c:pt>
                <c:pt idx="83">
                  <c:v>49.99</c:v>
                </c:pt>
                <c:pt idx="84">
                  <c:v>49.970000000000006</c:v>
                </c:pt>
                <c:pt idx="85">
                  <c:v>49.980000000000004</c:v>
                </c:pt>
                <c:pt idx="86">
                  <c:v>49.940000000000005</c:v>
                </c:pt>
                <c:pt idx="87">
                  <c:v>49.910000000000004</c:v>
                </c:pt>
                <c:pt idx="88">
                  <c:v>49.870000000000005</c:v>
                </c:pt>
                <c:pt idx="89">
                  <c:v>49.830000000000005</c:v>
                </c:pt>
                <c:pt idx="90">
                  <c:v>49.809999999999995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388-449F-83B6-B450CCFC02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530816"/>
        <c:axId val="96508544"/>
      </c:scatterChart>
      <c:valAx>
        <c:axId val="964798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Год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\О\с\н\о\в\н\о\й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6506624"/>
        <c:crosses val="autoZero"/>
        <c:crossBetween val="midCat"/>
        <c:majorUnit val="30"/>
      </c:valAx>
      <c:valAx>
        <c:axId val="96506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400" b="1"/>
                  <a:t>Уровень воды, м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\О\с\н\о\в\н\о\й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6479872"/>
        <c:crosses val="autoZero"/>
        <c:crossBetween val="midCat"/>
      </c:valAx>
      <c:valAx>
        <c:axId val="96508544"/>
        <c:scaling>
          <c:orientation val="minMax"/>
        </c:scaling>
        <c:delete val="1"/>
        <c:axPos val="r"/>
        <c:numFmt formatCode="\О\с\н\о\в\н\о\й" sourceLinked="1"/>
        <c:majorTickMark val="out"/>
        <c:minorTickMark val="none"/>
        <c:tickLblPos val="none"/>
        <c:crossAx val="96530816"/>
        <c:crosses val="max"/>
        <c:crossBetween val="midCat"/>
      </c:valAx>
      <c:valAx>
        <c:axId val="96530816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600" b="1"/>
                  <a:t>Часы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\О\с\н\о\в\н\о\й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6508544"/>
        <c:crosses val="max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50524742318348526"/>
          <c:y val="0.40999831119038754"/>
          <c:w val="0.22184456959766335"/>
          <c:h val="0.136810327140566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C35E3A-CD29-4D22-B755-F599FCDA9FAD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1AB170-DA22-4EBE-83B4-082DAC15956A}">
      <dgm:prSet phldrT="[Текст]"/>
      <dgm:spPr>
        <a:gradFill rotWithShape="0">
          <a:gsLst>
            <a:gs pos="46645">
              <a:srgbClr val="0036A2"/>
            </a:gs>
            <a:gs pos="74000">
              <a:srgbClr val="A8BDE3"/>
            </a:gs>
            <a:gs pos="98000">
              <a:srgbClr val="0036A2"/>
            </a:gs>
            <a:gs pos="0">
              <a:srgbClr val="0036A2"/>
            </a:gs>
            <a:gs pos="1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Гидрология</a:t>
          </a:r>
        </a:p>
      </dgm:t>
    </dgm:pt>
    <dgm:pt modelId="{4BEB38D9-7E55-4629-AD04-9FFAB4D6D871}" type="parTrans" cxnId="{E0593540-1059-4102-8C5B-36E667F0FD6A}">
      <dgm:prSet/>
      <dgm:spPr/>
      <dgm:t>
        <a:bodyPr/>
        <a:lstStyle/>
        <a:p>
          <a:endParaRPr lang="ru-RU"/>
        </a:p>
      </dgm:t>
    </dgm:pt>
    <dgm:pt modelId="{F948A669-2657-44B5-B8ED-6C11EF8FA4F0}" type="sibTrans" cxnId="{E0593540-1059-4102-8C5B-36E667F0FD6A}">
      <dgm:prSet/>
      <dgm:spPr/>
      <dgm:t>
        <a:bodyPr/>
        <a:lstStyle/>
        <a:p>
          <a:endParaRPr lang="ru-RU"/>
        </a:p>
      </dgm:t>
    </dgm:pt>
    <dgm:pt modelId="{AF2F8DB5-F28A-4307-ACDC-A66DFB563915}">
      <dgm:prSet phldrT="[Текст]"/>
      <dgm:spPr>
        <a:solidFill>
          <a:srgbClr val="C00000"/>
        </a:solidFill>
      </dgm:spPr>
      <dgm:t>
        <a:bodyPr/>
        <a:lstStyle/>
        <a:p>
          <a:r>
            <a:rPr lang="ru-RU" b="1" dirty="0"/>
            <a:t>Теоретическая</a:t>
          </a:r>
        </a:p>
      </dgm:t>
    </dgm:pt>
    <dgm:pt modelId="{8DDCF686-ED06-4BB8-A39A-3EAF6322D1A5}" type="parTrans" cxnId="{C5ED82FA-B7C2-4811-B8B4-32542DDA56C7}">
      <dgm:prSet/>
      <dgm:spPr>
        <a:ln w="34925"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D65DC313-7CE0-4D16-BBB4-4D1B332212B2}" type="sibTrans" cxnId="{C5ED82FA-B7C2-4811-B8B4-32542DDA56C7}">
      <dgm:prSet/>
      <dgm:spPr/>
      <dgm:t>
        <a:bodyPr/>
        <a:lstStyle/>
        <a:p>
          <a:endParaRPr lang="ru-RU"/>
        </a:p>
      </dgm:t>
    </dgm:pt>
    <dgm:pt modelId="{23FAE916-6357-41B5-9CA5-086AE17AFEF3}">
      <dgm:prSet phldrT="[Текст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b="1" dirty="0"/>
            <a:t>Экспериментальная</a:t>
          </a:r>
        </a:p>
      </dgm:t>
    </dgm:pt>
    <dgm:pt modelId="{5BF34F83-59CD-41FE-B3BF-07B6586063D6}" type="parTrans" cxnId="{46387818-83CF-4EA1-99EA-F6FFFC77613F}">
      <dgm:prSet/>
      <dgm:spPr>
        <a:ln w="34925"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B507A86C-8777-48F1-AB55-AF4052C3956D}" type="sibTrans" cxnId="{46387818-83CF-4EA1-99EA-F6FFFC77613F}">
      <dgm:prSet/>
      <dgm:spPr/>
      <dgm:t>
        <a:bodyPr/>
        <a:lstStyle/>
        <a:p>
          <a:endParaRPr lang="ru-RU"/>
        </a:p>
      </dgm:t>
    </dgm:pt>
    <dgm:pt modelId="{2BA09C69-F8EC-4D54-9E7E-03C6CF84846D}">
      <dgm:prSet phldrT="[Текст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b="1" dirty="0"/>
            <a:t>Инженерная</a:t>
          </a:r>
        </a:p>
      </dgm:t>
    </dgm:pt>
    <dgm:pt modelId="{3FAF881C-2186-4B42-AA35-87AE7E3264D8}" type="parTrans" cxnId="{C3118F3E-D308-4B9D-8238-1E53D8D78EC0}">
      <dgm:prSet/>
      <dgm:spPr>
        <a:ln w="34925"/>
      </dgm:spPr>
      <dgm:t>
        <a:bodyPr/>
        <a:lstStyle/>
        <a:p>
          <a:endParaRPr lang="ru-RU"/>
        </a:p>
      </dgm:t>
    </dgm:pt>
    <dgm:pt modelId="{BBD1AC94-70EB-4874-9129-E4E96BCCB42B}" type="sibTrans" cxnId="{C3118F3E-D308-4B9D-8238-1E53D8D78EC0}">
      <dgm:prSet/>
      <dgm:spPr/>
      <dgm:t>
        <a:bodyPr/>
        <a:lstStyle/>
        <a:p>
          <a:endParaRPr lang="ru-RU"/>
        </a:p>
      </dgm:t>
    </dgm:pt>
    <dgm:pt modelId="{C9CC25F3-059C-4EED-9BF0-F5EBD3AB3DE6}" type="pres">
      <dgm:prSet presAssocID="{D4C35E3A-CD29-4D22-B755-F599FCDA9FA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FBAC0AE-ED5D-495C-89D4-8A9DB2CEDB40}" type="pres">
      <dgm:prSet presAssocID="{8C1AB170-DA22-4EBE-83B4-082DAC15956A}" presName="singleCycle" presStyleCnt="0"/>
      <dgm:spPr/>
    </dgm:pt>
    <dgm:pt modelId="{EEECFA6F-7827-4C9A-9FA9-A8D19C2A1877}" type="pres">
      <dgm:prSet presAssocID="{8C1AB170-DA22-4EBE-83B4-082DAC15956A}" presName="singleCenter" presStyleLbl="node1" presStyleIdx="0" presStyleCnt="4" custScaleX="362128" custScaleY="85703" custLinFactNeighborX="-6581" custLinFactNeighborY="-720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82E632F3-2572-46E4-A6F0-C0461919C75C}" type="pres">
      <dgm:prSet presAssocID="{8DDCF686-ED06-4BB8-A39A-3EAF6322D1A5}" presName="Name56" presStyleLbl="parChTrans1D2" presStyleIdx="0" presStyleCnt="3"/>
      <dgm:spPr/>
      <dgm:t>
        <a:bodyPr/>
        <a:lstStyle/>
        <a:p>
          <a:endParaRPr lang="ru-RU"/>
        </a:p>
      </dgm:t>
    </dgm:pt>
    <dgm:pt modelId="{7BD01125-B19D-4DA4-8A36-5747CF1714B1}" type="pres">
      <dgm:prSet presAssocID="{AF2F8DB5-F28A-4307-ACDC-A66DFB563915}" presName="text0" presStyleLbl="node1" presStyleIdx="1" presStyleCnt="4" custScaleX="365811" custScaleY="102193" custRadScaleRad="193177" custRadScaleInc="1014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5B3520-D1CE-4DE7-B988-29C61B3DD291}" type="pres">
      <dgm:prSet presAssocID="{3FAF881C-2186-4B42-AA35-87AE7E3264D8}" presName="Name56" presStyleLbl="parChTrans1D2" presStyleIdx="1" presStyleCnt="3"/>
      <dgm:spPr/>
      <dgm:t>
        <a:bodyPr/>
        <a:lstStyle/>
        <a:p>
          <a:endParaRPr lang="ru-RU"/>
        </a:p>
      </dgm:t>
    </dgm:pt>
    <dgm:pt modelId="{6E5E3F13-A41F-44ED-B97B-D4155035BED8}" type="pres">
      <dgm:prSet presAssocID="{2BA09C69-F8EC-4D54-9E7E-03C6CF84846D}" presName="text0" presStyleLbl="node1" presStyleIdx="2" presStyleCnt="4" custScaleX="406591" custScaleY="108738" custRadScaleRad="68323" custRadScaleInc="129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0F1C55-02A4-4945-8825-D626AF58018B}" type="pres">
      <dgm:prSet presAssocID="{5BF34F83-59CD-41FE-B3BF-07B6586063D6}" presName="Name56" presStyleLbl="parChTrans1D2" presStyleIdx="2" presStyleCnt="3"/>
      <dgm:spPr/>
      <dgm:t>
        <a:bodyPr/>
        <a:lstStyle/>
        <a:p>
          <a:endParaRPr lang="ru-RU"/>
        </a:p>
      </dgm:t>
    </dgm:pt>
    <dgm:pt modelId="{994B0704-7FC1-405A-80B5-8D85A8E57816}" type="pres">
      <dgm:prSet presAssocID="{23FAE916-6357-41B5-9CA5-086AE17AFEF3}" presName="text0" presStyleLbl="node1" presStyleIdx="3" presStyleCnt="4" custScaleX="506664" custScaleY="90126" custRadScaleRad="122591" custRadScaleInc="976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B1EA37-F15C-455F-8604-E2B88CA9156D}" type="presOf" srcId="{8C1AB170-DA22-4EBE-83B4-082DAC15956A}" destId="{EEECFA6F-7827-4C9A-9FA9-A8D19C2A1877}" srcOrd="0" destOrd="0" presId="urn:microsoft.com/office/officeart/2008/layout/RadialCluster"/>
    <dgm:cxn modelId="{88C7F994-6B5F-449A-B820-B2BD6DD173AB}" type="presOf" srcId="{2BA09C69-F8EC-4D54-9E7E-03C6CF84846D}" destId="{6E5E3F13-A41F-44ED-B97B-D4155035BED8}" srcOrd="0" destOrd="0" presId="urn:microsoft.com/office/officeart/2008/layout/RadialCluster"/>
    <dgm:cxn modelId="{C3118F3E-D308-4B9D-8238-1E53D8D78EC0}" srcId="{8C1AB170-DA22-4EBE-83B4-082DAC15956A}" destId="{2BA09C69-F8EC-4D54-9E7E-03C6CF84846D}" srcOrd="1" destOrd="0" parTransId="{3FAF881C-2186-4B42-AA35-87AE7E3264D8}" sibTransId="{BBD1AC94-70EB-4874-9129-E4E96BCCB42B}"/>
    <dgm:cxn modelId="{C5ED82FA-B7C2-4811-B8B4-32542DDA56C7}" srcId="{8C1AB170-DA22-4EBE-83B4-082DAC15956A}" destId="{AF2F8DB5-F28A-4307-ACDC-A66DFB563915}" srcOrd="0" destOrd="0" parTransId="{8DDCF686-ED06-4BB8-A39A-3EAF6322D1A5}" sibTransId="{D65DC313-7CE0-4D16-BBB4-4D1B332212B2}"/>
    <dgm:cxn modelId="{46387818-83CF-4EA1-99EA-F6FFFC77613F}" srcId="{8C1AB170-DA22-4EBE-83B4-082DAC15956A}" destId="{23FAE916-6357-41B5-9CA5-086AE17AFEF3}" srcOrd="2" destOrd="0" parTransId="{5BF34F83-59CD-41FE-B3BF-07B6586063D6}" sibTransId="{B507A86C-8777-48F1-AB55-AF4052C3956D}"/>
    <dgm:cxn modelId="{0F325640-B094-445E-AFE1-C9E01EF0C148}" type="presOf" srcId="{5BF34F83-59CD-41FE-B3BF-07B6586063D6}" destId="{F40F1C55-02A4-4945-8825-D626AF58018B}" srcOrd="0" destOrd="0" presId="urn:microsoft.com/office/officeart/2008/layout/RadialCluster"/>
    <dgm:cxn modelId="{B1E81C07-1DCF-40A0-9DC5-23869ED85F16}" type="presOf" srcId="{3FAF881C-2186-4B42-AA35-87AE7E3264D8}" destId="{705B3520-D1CE-4DE7-B988-29C61B3DD291}" srcOrd="0" destOrd="0" presId="urn:microsoft.com/office/officeart/2008/layout/RadialCluster"/>
    <dgm:cxn modelId="{09857F4B-EDA4-4834-B5AC-E460D4C5A159}" type="presOf" srcId="{D4C35E3A-CD29-4D22-B755-F599FCDA9FAD}" destId="{C9CC25F3-059C-4EED-9BF0-F5EBD3AB3DE6}" srcOrd="0" destOrd="0" presId="urn:microsoft.com/office/officeart/2008/layout/RadialCluster"/>
    <dgm:cxn modelId="{501A8911-62B1-4F4B-AC45-36B299D8E9B6}" type="presOf" srcId="{23FAE916-6357-41B5-9CA5-086AE17AFEF3}" destId="{994B0704-7FC1-405A-80B5-8D85A8E57816}" srcOrd="0" destOrd="0" presId="urn:microsoft.com/office/officeart/2008/layout/RadialCluster"/>
    <dgm:cxn modelId="{E0593540-1059-4102-8C5B-36E667F0FD6A}" srcId="{D4C35E3A-CD29-4D22-B755-F599FCDA9FAD}" destId="{8C1AB170-DA22-4EBE-83B4-082DAC15956A}" srcOrd="0" destOrd="0" parTransId="{4BEB38D9-7E55-4629-AD04-9FFAB4D6D871}" sibTransId="{F948A669-2657-44B5-B8ED-6C11EF8FA4F0}"/>
    <dgm:cxn modelId="{15814A57-9C70-4B32-A260-00113ECE97B5}" type="presOf" srcId="{AF2F8DB5-F28A-4307-ACDC-A66DFB563915}" destId="{7BD01125-B19D-4DA4-8A36-5747CF1714B1}" srcOrd="0" destOrd="0" presId="urn:microsoft.com/office/officeart/2008/layout/RadialCluster"/>
    <dgm:cxn modelId="{A12FA0CA-3281-411D-AB3D-62240777A0D6}" type="presOf" srcId="{8DDCF686-ED06-4BB8-A39A-3EAF6322D1A5}" destId="{82E632F3-2572-46E4-A6F0-C0461919C75C}" srcOrd="0" destOrd="0" presId="urn:microsoft.com/office/officeart/2008/layout/RadialCluster"/>
    <dgm:cxn modelId="{79890E20-F86C-4DAE-9D7D-77F2BAB217AE}" type="presParOf" srcId="{C9CC25F3-059C-4EED-9BF0-F5EBD3AB3DE6}" destId="{DFBAC0AE-ED5D-495C-89D4-8A9DB2CEDB40}" srcOrd="0" destOrd="0" presId="urn:microsoft.com/office/officeart/2008/layout/RadialCluster"/>
    <dgm:cxn modelId="{7754D3FF-B44C-4A5A-9BA9-188EA97DEA2F}" type="presParOf" srcId="{DFBAC0AE-ED5D-495C-89D4-8A9DB2CEDB40}" destId="{EEECFA6F-7827-4C9A-9FA9-A8D19C2A1877}" srcOrd="0" destOrd="0" presId="urn:microsoft.com/office/officeart/2008/layout/RadialCluster"/>
    <dgm:cxn modelId="{6B8CFAD7-9973-468A-9393-D7B7163DB0DB}" type="presParOf" srcId="{DFBAC0AE-ED5D-495C-89D4-8A9DB2CEDB40}" destId="{82E632F3-2572-46E4-A6F0-C0461919C75C}" srcOrd="1" destOrd="0" presId="urn:microsoft.com/office/officeart/2008/layout/RadialCluster"/>
    <dgm:cxn modelId="{3ED53A94-1CF5-4CBD-B4DA-9957EB0C5E56}" type="presParOf" srcId="{DFBAC0AE-ED5D-495C-89D4-8A9DB2CEDB40}" destId="{7BD01125-B19D-4DA4-8A36-5747CF1714B1}" srcOrd="2" destOrd="0" presId="urn:microsoft.com/office/officeart/2008/layout/RadialCluster"/>
    <dgm:cxn modelId="{A0171E56-02AB-4E7A-8923-C9E5A5544021}" type="presParOf" srcId="{DFBAC0AE-ED5D-495C-89D4-8A9DB2CEDB40}" destId="{705B3520-D1CE-4DE7-B988-29C61B3DD291}" srcOrd="3" destOrd="0" presId="urn:microsoft.com/office/officeart/2008/layout/RadialCluster"/>
    <dgm:cxn modelId="{B5D1B14A-64FA-4A08-B355-A94AB615E018}" type="presParOf" srcId="{DFBAC0AE-ED5D-495C-89D4-8A9DB2CEDB40}" destId="{6E5E3F13-A41F-44ED-B97B-D4155035BED8}" srcOrd="4" destOrd="0" presId="urn:microsoft.com/office/officeart/2008/layout/RadialCluster"/>
    <dgm:cxn modelId="{2012ED48-8B1E-4DA7-8E30-FCEEF7A8884A}" type="presParOf" srcId="{DFBAC0AE-ED5D-495C-89D4-8A9DB2CEDB40}" destId="{F40F1C55-02A4-4945-8825-D626AF58018B}" srcOrd="5" destOrd="0" presId="urn:microsoft.com/office/officeart/2008/layout/RadialCluster"/>
    <dgm:cxn modelId="{66BCB41A-D6E2-4D2D-A4AB-609D231216D1}" type="presParOf" srcId="{DFBAC0AE-ED5D-495C-89D4-8A9DB2CEDB40}" destId="{994B0704-7FC1-405A-80B5-8D85A8E57816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ECFA6F-7827-4C9A-9FA9-A8D19C2A1877}">
      <dsp:nvSpPr>
        <dsp:cNvPr id="0" name=""/>
        <dsp:cNvSpPr/>
      </dsp:nvSpPr>
      <dsp:spPr>
        <a:xfrm>
          <a:off x="2305618" y="1463417"/>
          <a:ext cx="3334707" cy="789208"/>
        </a:xfrm>
        <a:prstGeom prst="roundRect">
          <a:avLst/>
        </a:prstGeom>
        <a:gradFill rotWithShape="0">
          <a:gsLst>
            <a:gs pos="46645">
              <a:srgbClr val="0036A2"/>
            </a:gs>
            <a:gs pos="74000">
              <a:srgbClr val="A8BDE3"/>
            </a:gs>
            <a:gs pos="98000">
              <a:srgbClr val="0036A2"/>
            </a:gs>
            <a:gs pos="0">
              <a:srgbClr val="0036A2"/>
            </a:gs>
            <a:gs pos="19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88900" rIns="88900" bIns="8890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Гидрология</a:t>
          </a:r>
        </a:p>
      </dsp:txBody>
      <dsp:txXfrm>
        <a:off x="2344144" y="1501943"/>
        <a:ext cx="3257655" cy="712156"/>
      </dsp:txXfrm>
    </dsp:sp>
    <dsp:sp modelId="{82E632F3-2572-46E4-A6F0-C0461919C75C}">
      <dsp:nvSpPr>
        <dsp:cNvPr id="0" name=""/>
        <dsp:cNvSpPr/>
      </dsp:nvSpPr>
      <dsp:spPr>
        <a:xfrm rot="19982585">
          <a:off x="4677042" y="1163745"/>
          <a:ext cx="13221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22122" y="0"/>
              </a:lnTo>
            </a:path>
          </a:pathLst>
        </a:custGeom>
        <a:noFill/>
        <a:ln w="3492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D01125-B19D-4DA4-8A36-5747CF1714B1}">
      <dsp:nvSpPr>
        <dsp:cNvPr id="0" name=""/>
        <dsp:cNvSpPr/>
      </dsp:nvSpPr>
      <dsp:spPr>
        <a:xfrm>
          <a:off x="5418724" y="233562"/>
          <a:ext cx="2256977" cy="630509"/>
        </a:xfrm>
        <a:prstGeom prst="round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/>
            <a:t>Теоретическая</a:t>
          </a:r>
        </a:p>
      </dsp:txBody>
      <dsp:txXfrm>
        <a:off x="5449503" y="264341"/>
        <a:ext cx="2195419" cy="568951"/>
      </dsp:txXfrm>
    </dsp:sp>
    <dsp:sp modelId="{705B3520-D1CE-4DE7-B988-29C61B3DD291}">
      <dsp:nvSpPr>
        <dsp:cNvPr id="0" name=""/>
        <dsp:cNvSpPr/>
      </dsp:nvSpPr>
      <dsp:spPr>
        <a:xfrm rot="5810011">
          <a:off x="3843397" y="2325641"/>
          <a:ext cx="1470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7075" y="0"/>
              </a:lnTo>
            </a:path>
          </a:pathLst>
        </a:custGeom>
        <a:noFill/>
        <a:ln w="3492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5E3F13-A41F-44ED-B97B-D4155035BED8}">
      <dsp:nvSpPr>
        <dsp:cNvPr id="0" name=""/>
        <dsp:cNvSpPr/>
      </dsp:nvSpPr>
      <dsp:spPr>
        <a:xfrm>
          <a:off x="2613695" y="2398657"/>
          <a:ext cx="2508581" cy="670890"/>
        </a:xfrm>
        <a:prstGeom prst="round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740" tIns="78740" rIns="78740" bIns="7874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/>
            <a:t>Инженерная</a:t>
          </a:r>
        </a:p>
      </dsp:txBody>
      <dsp:txXfrm>
        <a:off x="2646445" y="2431407"/>
        <a:ext cx="2443081" cy="605390"/>
      </dsp:txXfrm>
    </dsp:sp>
    <dsp:sp modelId="{F40F1C55-02A4-4945-8825-D626AF58018B}">
      <dsp:nvSpPr>
        <dsp:cNvPr id="0" name=""/>
        <dsp:cNvSpPr/>
      </dsp:nvSpPr>
      <dsp:spPr>
        <a:xfrm rot="12672406">
          <a:off x="3076060" y="1394852"/>
          <a:ext cx="26466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4665" y="0"/>
              </a:lnTo>
            </a:path>
          </a:pathLst>
        </a:custGeom>
        <a:noFill/>
        <a:ln w="34925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4B0704-7FC1-405A-80B5-8D85A8E57816}">
      <dsp:nvSpPr>
        <dsp:cNvPr id="0" name=""/>
        <dsp:cNvSpPr/>
      </dsp:nvSpPr>
      <dsp:spPr>
        <a:xfrm>
          <a:off x="1073244" y="770228"/>
          <a:ext cx="3126011" cy="556058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/>
            <a:t>Экспериментальная</a:t>
          </a:r>
        </a:p>
      </dsp:txBody>
      <dsp:txXfrm>
        <a:off x="1100389" y="797373"/>
        <a:ext cx="3071721" cy="5017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A02206-9B77-4D5C-B74D-C5E4D795C63E}" type="datetimeFigureOut">
              <a:rPr lang="ru-RU" smtClean="0"/>
              <a:t>16.08.2020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46636-0540-487F-9910-141AAD2F77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105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46636-0540-487F-9910-141AAD2F771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855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46636-0540-487F-9910-141AAD2F771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520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8D9E-E6CD-4A57-9A4C-0522214A1DE8}" type="datetimeFigureOut">
              <a:rPr lang="ru-RU" smtClean="0"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ABAA8-1434-4C9E-96F8-238664324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05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8D9E-E6CD-4A57-9A4C-0522214A1DE8}" type="datetimeFigureOut">
              <a:rPr lang="ru-RU" smtClean="0"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ABAA8-1434-4C9E-96F8-238664324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762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8D9E-E6CD-4A57-9A4C-0522214A1DE8}" type="datetimeFigureOut">
              <a:rPr lang="ru-RU" smtClean="0"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ABAA8-1434-4C9E-96F8-238664324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71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8D9E-E6CD-4A57-9A4C-0522214A1DE8}" type="datetimeFigureOut">
              <a:rPr lang="ru-RU" smtClean="0"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ABAA8-1434-4C9E-96F8-238664324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67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8D9E-E6CD-4A57-9A4C-0522214A1DE8}" type="datetimeFigureOut">
              <a:rPr lang="ru-RU" smtClean="0"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ABAA8-1434-4C9E-96F8-238664324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64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8D9E-E6CD-4A57-9A4C-0522214A1DE8}" type="datetimeFigureOut">
              <a:rPr lang="ru-RU" smtClean="0"/>
              <a:t>16.08.2020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ABAA8-1434-4C9E-96F8-238664324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332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8D9E-E6CD-4A57-9A4C-0522214A1DE8}" type="datetimeFigureOut">
              <a:rPr lang="ru-RU" smtClean="0"/>
              <a:t>16.08.2020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ABAA8-1434-4C9E-96F8-238664324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470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8D9E-E6CD-4A57-9A4C-0522214A1DE8}" type="datetimeFigureOut">
              <a:rPr lang="ru-RU" smtClean="0"/>
              <a:t>16.08.2020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ABAA8-1434-4C9E-96F8-238664324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222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8D9E-E6CD-4A57-9A4C-0522214A1DE8}" type="datetimeFigureOut">
              <a:rPr lang="ru-RU" smtClean="0"/>
              <a:t>16.08.2020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ABAA8-1434-4C9E-96F8-238664324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442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8D9E-E6CD-4A57-9A4C-0522214A1DE8}" type="datetimeFigureOut">
              <a:rPr lang="ru-RU" smtClean="0"/>
              <a:t>16.08.2020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ABAA8-1434-4C9E-96F8-238664324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079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8D9E-E6CD-4A57-9A4C-0522214A1DE8}" type="datetimeFigureOut">
              <a:rPr lang="ru-RU" smtClean="0"/>
              <a:t>16.08.2020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ABAA8-1434-4C9E-96F8-238664324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32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48D9E-E6CD-4A57-9A4C-0522214A1DE8}" type="datetimeFigureOut">
              <a:rPr lang="ru-RU" smtClean="0"/>
              <a:t>16.08.2020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ABAA8-1434-4C9E-96F8-2386643241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22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55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4.jpeg"/><Relationship Id="rId4" Type="http://schemas.openxmlformats.org/officeDocument/2006/relationships/diagramData" Target="../diagrams/data1.xml"/><Relationship Id="rId9" Type="http://schemas.openxmlformats.org/officeDocument/2006/relationships/hyperlink" Target="http://www.google.ru/url?sa=i&amp;rct=j&amp;q=&amp;esrc=s&amp;frm=1&amp;source=images&amp;cd=&amp;cad=rja&amp;uact=8&amp;ved=0CAcQjRxqFQoTCLqbhbeJu8cCFcRrcgodQQYGcA&amp;url=http://ecomos.ru/kadr22/nowostBlank.asp?fajl=new15.07.14.htm&amp;ei=9ZHXVfrMAsTXyQPBjJiABw&amp;psig=AFQjCNFe4jUXR4QagIFd2JbrbxLJbQ326A&amp;ust=144027667353426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1.jpeg"/><Relationship Id="rId7" Type="http://schemas.openxmlformats.org/officeDocument/2006/relationships/image" Target="../media/image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jpe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" descr="АЛТАЙ 2008 0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747" y="4404965"/>
            <a:ext cx="3126860" cy="2459225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21018"/>
            <a:ext cx="401637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7357" y="1958328"/>
            <a:ext cx="2581372" cy="1963605"/>
          </a:xfrm>
          <a:prstGeom prst="rect">
            <a:avLst/>
          </a:prstGeom>
          <a:noFill/>
          <a:ln w="222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20" name="Рисунок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598" y="3620632"/>
            <a:ext cx="2559051" cy="1819275"/>
          </a:xfrm>
          <a:prstGeom prst="rect">
            <a:avLst/>
          </a:prstGeom>
          <a:noFill/>
          <a:ln w="222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21" name="Рисунок 8"/>
          <p:cNvPicPr>
            <a:picLocks noChangeAspect="1"/>
          </p:cNvPicPr>
          <p:nvPr/>
        </p:nvPicPr>
        <p:blipFill>
          <a:blip r:embed="rId6" cstate="print"/>
          <a:srcRect t="9543"/>
          <a:stretch>
            <a:fillRect/>
          </a:stretch>
        </p:blipFill>
        <p:spPr bwMode="auto">
          <a:xfrm>
            <a:off x="-30029" y="5313363"/>
            <a:ext cx="2565401" cy="1544637"/>
          </a:xfrm>
          <a:prstGeom prst="rect">
            <a:avLst/>
          </a:prstGeom>
          <a:noFill/>
          <a:ln w="222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22" name="Рисунок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9550" y="0"/>
            <a:ext cx="2584450" cy="1714500"/>
          </a:xfrm>
          <a:prstGeom prst="rect">
            <a:avLst/>
          </a:prstGeom>
          <a:noFill/>
          <a:ln w="222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23" name="Рисунок 1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9550" y="1714500"/>
            <a:ext cx="2584450" cy="1716088"/>
          </a:xfrm>
          <a:prstGeom prst="rect">
            <a:avLst/>
          </a:prstGeom>
          <a:noFill/>
          <a:ln w="222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25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688" y="3429000"/>
            <a:ext cx="2627312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7" descr="6 (31)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" y="26907"/>
            <a:ext cx="2542766" cy="1922748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7" descr="IMG_1665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5" y="2305570"/>
            <a:ext cx="3087481" cy="206488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6" descr="IMG_2714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14" y="4890197"/>
            <a:ext cx="2915786" cy="1986899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5" descr="IMG_4997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5" y="0"/>
            <a:ext cx="3087481" cy="2271057"/>
          </a:xfrm>
          <a:prstGeom prst="rect">
            <a:avLst/>
          </a:prstGeom>
          <a:noFill/>
          <a:ln w="222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9" b="17099"/>
          <a:stretch/>
        </p:blipFill>
        <p:spPr>
          <a:xfrm>
            <a:off x="2520599" y="4777125"/>
            <a:ext cx="4038951" cy="210415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35372" y="4223234"/>
            <a:ext cx="4023083" cy="2653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2557341" y="3293923"/>
            <a:ext cx="4035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2020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27" name="Picture 17"/>
          <p:cNvPicPr>
            <a:picLocks noChangeAspect="1" noChangeArrowheads="1"/>
          </p:cNvPicPr>
          <p:nvPr/>
        </p:nvPicPr>
        <p:blipFill rotWithShape="1">
          <a:blip r:embed="rId16" cstate="print"/>
          <a:srcRect b="16188"/>
          <a:stretch/>
        </p:blipFill>
        <p:spPr bwMode="auto">
          <a:xfrm>
            <a:off x="6556224" y="3393753"/>
            <a:ext cx="2591101" cy="1651182"/>
          </a:xfrm>
          <a:prstGeom prst="rect">
            <a:avLst/>
          </a:prstGeom>
          <a:noFill/>
          <a:ln w="22225">
            <a:solidFill>
              <a:srgbClr val="000099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10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125005"/>
            <a:ext cx="12192000" cy="82180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Bahnschrift SemiBold Condensed" panose="020B0502040204020203" pitchFamily="34" charset="0"/>
              </a:rPr>
              <a:t>10. Изучаем движение воды в русле – гидродинамическое моделирование</a:t>
            </a:r>
            <a:endParaRPr lang="ru-RU" dirty="0"/>
          </a:p>
        </p:txBody>
      </p:sp>
      <p:sp>
        <p:nvSpPr>
          <p:cNvPr id="4" name="Содержимое 1"/>
          <p:cNvSpPr txBox="1">
            <a:spLocks/>
          </p:cNvSpPr>
          <p:nvPr/>
        </p:nvSpPr>
        <p:spPr>
          <a:xfrm>
            <a:off x="111889" y="1129496"/>
            <a:ext cx="4572000" cy="1636854"/>
          </a:xfrm>
          <a:prstGeom prst="rect">
            <a:avLst/>
          </a:prstGeom>
          <a:solidFill>
            <a:schemeClr val="accent1"/>
          </a:solidFill>
        </p:spPr>
        <p:txBody>
          <a:bodyPr vert="horz">
            <a:noAutofit/>
          </a:bodyPr>
          <a:lstStyle/>
          <a:p>
            <a:pPr marL="27432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ru-RU" sz="2000" dirty="0">
                <a:latin typeface="Bahnschrift SemiBold SemiConden" panose="020B0502040204020203" pitchFamily="34" charset="0"/>
              </a:rPr>
              <a:t>Исследование гидравлики речного потока, моделирование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SemiBold SemiConden" panose="020B0502040204020203" pitchFamily="34" charset="0"/>
              </a:rPr>
              <a:t> течений, русловых деформаций,  затопления берегов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" t="3889" r="5254" b="3750"/>
          <a:stretch/>
        </p:blipFill>
        <p:spPr>
          <a:xfrm>
            <a:off x="7824486" y="1013749"/>
            <a:ext cx="3912537" cy="57057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6" name="Диаграмм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851090"/>
              </p:ext>
            </p:extLst>
          </p:nvPr>
        </p:nvGraphicFramePr>
        <p:xfrm>
          <a:off x="111889" y="3137126"/>
          <a:ext cx="7356849" cy="3582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05934" y="1534135"/>
            <a:ext cx="23801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Bahnschrift SemiBold SemiConden" panose="020B0502040204020203" pitchFamily="34" charset="0"/>
              </a:rPr>
              <a:t>Карта глубины затопления г. Великий Устюг </a:t>
            </a:r>
            <a:endParaRPr lang="ru-RU" sz="2000" b="1" i="1" dirty="0">
              <a:latin typeface="Bahnschrift SemiBold SemiConden" panose="020B0502040204020203" pitchFamily="34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7002684" y="1817225"/>
            <a:ext cx="706055" cy="5208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55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2180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Bahnschrift SemiBold Condensed" panose="020B0502040204020203" pitchFamily="34" charset="0"/>
              </a:rPr>
              <a:t>11. С какими научными и прикладными задачами                       мы сталкиваемся?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713064"/>
            <a:ext cx="7147561" cy="61247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>
                <a:latin typeface="Bahnschrift SemiBold Condensed" panose="020B0502040204020203" pitchFamily="34" charset="0"/>
              </a:rPr>
              <a:t> </a:t>
            </a:r>
            <a:r>
              <a:rPr lang="ru-RU" sz="2800" b="1" dirty="0" smtClean="0">
                <a:latin typeface="Bahnschrift SemiBold Condensed" panose="020B0502040204020203" pitchFamily="34" charset="0"/>
              </a:rPr>
              <a:t>Изучение гидрологического режима </a:t>
            </a:r>
            <a:r>
              <a:rPr lang="ru-RU" sz="2800" b="1" dirty="0">
                <a:latin typeface="Bahnschrift SemiBold Condensed" panose="020B0502040204020203" pitchFamily="34" charset="0"/>
              </a:rPr>
              <a:t>водных объектов суши в условиях изменения климата и антропогенного воздействия </a:t>
            </a:r>
            <a:endParaRPr lang="ru-RU" sz="2800" b="1" dirty="0" smtClean="0">
              <a:latin typeface="Bahnschrift SemiBold Condensed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Bahnschrift SemiBold Condensed" panose="020B0502040204020203" pitchFamily="34" charset="0"/>
              </a:rPr>
              <a:t>Исследования гидрологического режима устьев Арктических рек и Арктического побережья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Bahnschrift SemiBold Condensed" panose="020B0502040204020203" pitchFamily="34" charset="0"/>
              </a:rPr>
              <a:t>Исследования динамики обратных течений в устьях рек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Bahnschrift SemiBold Condensed" panose="020B0502040204020203" pitchFamily="34" charset="0"/>
              </a:rPr>
              <a:t>Изучение </a:t>
            </a:r>
            <a:r>
              <a:rPr lang="ru-RU" sz="2800" dirty="0" err="1" smtClean="0">
                <a:latin typeface="Bahnschrift SemiBold Condensed" panose="020B0502040204020203" pitchFamily="34" charset="0"/>
              </a:rPr>
              <a:t>гидроэкологического</a:t>
            </a:r>
            <a:r>
              <a:rPr lang="ru-RU" sz="2800" dirty="0" smtClean="0">
                <a:latin typeface="Bahnschrift SemiBold Condensed" panose="020B0502040204020203" pitchFamily="34" charset="0"/>
              </a:rPr>
              <a:t> состояния бассейна р. Селенга и озера Байкал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Bahnschrift SemiBold Condensed" panose="020B0502040204020203" pitchFamily="34" charset="0"/>
              </a:rPr>
              <a:t>Исследования проблем водопользования на трансграничных реках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Bahnschrift SemiBold Condensed" panose="020B0502040204020203" pitchFamily="34" charset="0"/>
              </a:rPr>
              <a:t>Исследования динамики </a:t>
            </a:r>
            <a:r>
              <a:rPr lang="ru-RU" sz="2800" dirty="0" err="1" smtClean="0">
                <a:latin typeface="Bahnschrift SemiBold Condensed" panose="020B0502040204020203" pitchFamily="34" charset="0"/>
              </a:rPr>
              <a:t>гидроэкологических</a:t>
            </a:r>
            <a:r>
              <a:rPr lang="ru-RU" sz="2800" dirty="0" smtClean="0">
                <a:latin typeface="Bahnschrift SemiBold Condensed" panose="020B0502040204020203" pitchFamily="34" charset="0"/>
              </a:rPr>
              <a:t> характеристик водохранилищ системы водоснабжения г. Москвы</a:t>
            </a:r>
          </a:p>
        </p:txBody>
      </p:sp>
      <p:pic>
        <p:nvPicPr>
          <p:cNvPr id="5122" name="Picture 2" descr="https://sun9-68.userapi.com/c621720/v621720700/3c56a/g9pvld1Yvm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845" y="820646"/>
            <a:ext cx="2488310" cy="37361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70.userapi.com/c855520/v855520795/b86b9/dTgQQg-BrN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895" y="820646"/>
            <a:ext cx="2644685" cy="19835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60.userapi.com/c855524/v855524762/972b7/kqlntUfKXY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680" y="3065585"/>
            <a:ext cx="2716971" cy="362172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45.userapi.com/c855636/v855636166/95144/SXJbBXFy0f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677" y="4738483"/>
            <a:ext cx="2566646" cy="190493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54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21803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 smtClean="0">
                <a:latin typeface="Bahnschrift SemiBold Condensed" panose="020B0502040204020203" pitchFamily="34" charset="0"/>
              </a:rPr>
              <a:t>12. Задачи, с которыми сталкиваются выпускники кафедры: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77133"/>
            <a:ext cx="5788855" cy="600164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Bahnschrift SemiBold Condensed" panose="020B0502040204020203" pitchFamily="34" charset="0"/>
              </a:rPr>
              <a:t>Оценка возможных путей водоснабжения территорий Новой Москвы;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 smtClean="0">
              <a:latin typeface="Bahnschrift SemiBold Condensed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Bahnschrift SemiBold Condensed" panose="020B0502040204020203" pitchFamily="34" charset="0"/>
              </a:rPr>
              <a:t>Оценка динамики различных характеристик </a:t>
            </a:r>
            <a:r>
              <a:rPr lang="ru-RU" sz="2400" dirty="0" err="1" smtClean="0">
                <a:latin typeface="Bahnschrift SemiBold Condensed" panose="020B0502040204020203" pitchFamily="34" charset="0"/>
              </a:rPr>
              <a:t>водоохранных</a:t>
            </a:r>
            <a:r>
              <a:rPr lang="ru-RU" sz="2400" dirty="0" smtClean="0">
                <a:latin typeface="Bahnschrift SemiBold Condensed" panose="020B0502040204020203" pitchFamily="34" charset="0"/>
              </a:rPr>
              <a:t> зон рек в различных регионах;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 smtClean="0">
              <a:latin typeface="Bahnschrift SemiBold Condensed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Bahnschrift SemiBold Condensed" panose="020B0502040204020203" pitchFamily="34" charset="0"/>
              </a:rPr>
              <a:t>Гидрологические исследования для проведения безопасного строительства и эксплуатации гидротехнических сооружений (Крымский мост, Якутский водный узел </a:t>
            </a:r>
            <a:r>
              <a:rPr lang="ru-RU" sz="2400" dirty="0" err="1" smtClean="0">
                <a:latin typeface="Bahnschrift SemiBold Condensed" panose="020B0502040204020203" pitchFamily="34" charset="0"/>
              </a:rPr>
              <a:t>и.т.д</a:t>
            </a:r>
            <a:r>
              <a:rPr lang="ru-RU" sz="2400" dirty="0" smtClean="0">
                <a:latin typeface="Bahnschrift SemiBold Condensed" panose="020B0502040204020203" pitchFamily="34" charset="0"/>
              </a:rPr>
              <a:t>.)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 smtClean="0">
              <a:latin typeface="Bahnschrift SemiBold Condensed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Bahnschrift SemiBold Condensed" panose="020B0502040204020203" pitchFamily="34" charset="0"/>
              </a:rPr>
              <a:t>Оценки характеристик зон затопления населенных пунктов в различных регионах;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 smtClean="0">
              <a:latin typeface="Bahnschrift SemiBold Condensed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Bahnschrift SemiBold Condensed" panose="020B0502040204020203" pitchFamily="34" charset="0"/>
              </a:rPr>
              <a:t>Долгосрочное и краткосрочное предсказание наводнений:</a:t>
            </a:r>
          </a:p>
        </p:txBody>
      </p:sp>
      <p:sp>
        <p:nvSpPr>
          <p:cNvPr id="5" name="AutoShape 4" descr="Картинки по запросу новая моск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0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743" y="871000"/>
            <a:ext cx="4192702" cy="557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Картинки по запросу геодезист у вод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283" y="3784326"/>
            <a:ext cx="3665215" cy="275321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Картинки по запросу затор льда на рек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18567"/>
            <a:ext cx="3333750" cy="20288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34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2180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Bahnschrift SemiBold Condensed" panose="020B0502040204020203" pitchFamily="34" charset="0"/>
              </a:rPr>
              <a:t>13. Задачи, с которыми сталкиваются выпускники кафедры:</a:t>
            </a:r>
            <a:endParaRPr lang="ru-RU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0472" y="730622"/>
            <a:ext cx="6528122" cy="61247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ru-RU" sz="2800" dirty="0">
                <a:latin typeface="Bahnschrift SemiBold Condensed" panose="020B0502040204020203" pitchFamily="34" charset="0"/>
              </a:rPr>
              <a:t>Предсказание характеристик ледяного покрова на реках</a:t>
            </a:r>
          </a:p>
          <a:p>
            <a:pPr marL="457200" indent="-457200">
              <a:buFont typeface="+mj-lt"/>
              <a:buAutoNum type="arabicPeriod" startAt="6"/>
            </a:pPr>
            <a:endParaRPr lang="ru-RU" sz="2800" dirty="0">
              <a:latin typeface="Bahnschrift SemiBold Condensed" panose="020B0502040204020203" pitchFamily="34" charset="0"/>
            </a:endParaRPr>
          </a:p>
          <a:p>
            <a:pPr marL="457200" indent="-457200">
              <a:buFont typeface="+mj-lt"/>
              <a:buAutoNum type="arabicPeriod" startAt="6"/>
            </a:pPr>
            <a:r>
              <a:rPr lang="ru-RU" sz="2800" dirty="0">
                <a:latin typeface="Bahnschrift SemiBold Condensed" panose="020B0502040204020203" pitchFamily="34" charset="0"/>
              </a:rPr>
              <a:t>Оценки причин возникновения маловодных периодов на реках и озерах;</a:t>
            </a:r>
          </a:p>
          <a:p>
            <a:pPr marL="457200" indent="-457200">
              <a:buFont typeface="+mj-lt"/>
              <a:buAutoNum type="arabicPeriod" startAt="6"/>
            </a:pPr>
            <a:endParaRPr lang="ru-RU" sz="2800" dirty="0">
              <a:latin typeface="Bahnschrift SemiBold Condensed" panose="020B0502040204020203" pitchFamily="34" charset="0"/>
            </a:endParaRPr>
          </a:p>
          <a:p>
            <a:pPr marL="457200" indent="-457200">
              <a:buFont typeface="+mj-lt"/>
              <a:buAutoNum type="arabicPeriod" startAt="6"/>
            </a:pPr>
            <a:r>
              <a:rPr lang="ru-RU" sz="2800" dirty="0">
                <a:latin typeface="Bahnschrift SemiBold Condensed" panose="020B0502040204020203" pitchFamily="34" charset="0"/>
              </a:rPr>
              <a:t>Разработка путей предотвращения опасных гидрологических явлений</a:t>
            </a:r>
          </a:p>
          <a:p>
            <a:pPr marL="457200" indent="-457200">
              <a:buFont typeface="+mj-lt"/>
              <a:buAutoNum type="arabicPeriod" startAt="6"/>
            </a:pPr>
            <a:endParaRPr lang="ru-RU" sz="2800" dirty="0">
              <a:latin typeface="Bahnschrift SemiBold Condensed" panose="020B0502040204020203" pitchFamily="34" charset="0"/>
            </a:endParaRPr>
          </a:p>
          <a:p>
            <a:pPr marL="457200" indent="-457200">
              <a:buFont typeface="+mj-lt"/>
              <a:buAutoNum type="arabicPeriod" startAt="6"/>
            </a:pPr>
            <a:r>
              <a:rPr lang="ru-RU" sz="2800" dirty="0">
                <a:latin typeface="Bahnschrift SemiBold Condensed" panose="020B0502040204020203" pitchFamily="34" charset="0"/>
              </a:rPr>
              <a:t>Разработка планов регулирования стока рек водохранилищами;</a:t>
            </a:r>
          </a:p>
          <a:p>
            <a:pPr marL="457200" indent="-457200">
              <a:buFont typeface="+mj-lt"/>
              <a:buAutoNum type="arabicPeriod" startAt="6"/>
            </a:pPr>
            <a:endParaRPr lang="ru-RU" sz="2800" dirty="0">
              <a:latin typeface="Bahnschrift SemiBold Condensed" panose="020B0502040204020203" pitchFamily="34" charset="0"/>
            </a:endParaRPr>
          </a:p>
          <a:p>
            <a:pPr marL="457200" indent="-457200">
              <a:buFont typeface="+mj-lt"/>
              <a:buAutoNum type="arabicPeriod" startAt="6"/>
            </a:pPr>
            <a:r>
              <a:rPr lang="ru-RU" sz="2800" dirty="0">
                <a:latin typeface="Bahnschrift SemiBold Condensed" panose="020B0502040204020203" pitchFamily="34" charset="0"/>
              </a:rPr>
              <a:t>Оценки качества воды и пути его улучшения</a:t>
            </a:r>
          </a:p>
          <a:p>
            <a:pPr marL="457200" indent="-457200">
              <a:buFont typeface="+mj-lt"/>
              <a:buAutoNum type="arabicPeriod" startAt="6"/>
            </a:pPr>
            <a:endParaRPr lang="ru-RU" sz="2800" dirty="0" smtClean="0">
              <a:latin typeface="Bahnschrift SemiBold Condensed" panose="020B0502040204020203" pitchFamily="34" charset="0"/>
            </a:endParaRPr>
          </a:p>
        </p:txBody>
      </p:sp>
      <p:pic>
        <p:nvPicPr>
          <p:cNvPr id="7170" name="Picture 2" descr="Картинки по запросу мосводоканал детя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914" y="730621"/>
            <a:ext cx="2122747" cy="212274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Картинки по запросу Русгидр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452" y="4058814"/>
            <a:ext cx="2884412" cy="21633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Картинки по запросу министерство природных ресурс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898" y="2763415"/>
            <a:ext cx="23812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Картинки по запросу минстро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467" y="935421"/>
            <a:ext cx="2640561" cy="26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10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6036" y="144784"/>
            <a:ext cx="7141580" cy="82180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Bahnschrift SemiBold Condensed" panose="020B0502040204020203" pitchFamily="34" charset="0"/>
              </a:rPr>
              <a:t>14. Чему учат студентов кафедры?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" y="1568379"/>
            <a:ext cx="3898934" cy="2772128"/>
          </a:xfrm>
          <a:prstGeom prst="rect">
            <a:avLst/>
          </a:prstGeom>
          <a:noFill/>
          <a:ln w="222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54" y="648683"/>
            <a:ext cx="3961243" cy="2630513"/>
          </a:xfrm>
          <a:prstGeom prst="rect">
            <a:avLst/>
          </a:prstGeom>
          <a:noFill/>
          <a:ln w="22225">
            <a:solidFill>
              <a:srgbClr val="000099"/>
            </a:solidFill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726178579"/>
              </p:ext>
            </p:extLst>
          </p:nvPr>
        </p:nvGraphicFramePr>
        <p:xfrm>
          <a:off x="2091159" y="555686"/>
          <a:ext cx="8009681" cy="3069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Picture 2" descr="http://ecomos.ru/nowosti/new15.07.14_4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537" y="3718231"/>
            <a:ext cx="3978136" cy="298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7" r="3065"/>
          <a:stretch/>
        </p:blipFill>
        <p:spPr>
          <a:xfrm>
            <a:off x="7987448" y="2173603"/>
            <a:ext cx="4039732" cy="27324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25689" y="3741319"/>
            <a:ext cx="39006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latin typeface="Bahnschrift SemiBold SemiConden" panose="020B0502040204020203" pitchFamily="34" charset="0"/>
              </a:rPr>
              <a:t>Прогнозы и расчеты стока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latin typeface="Bahnschrift SemiBold SemiConden" panose="020B0502040204020203" pitchFamily="34" charset="0"/>
              </a:rPr>
              <a:t>Опасные гидрологические процессы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latin typeface="Bahnschrift SemiBold SemiConden" panose="020B0502040204020203" pitchFamily="34" charset="0"/>
              </a:rPr>
              <a:t>Качество </a:t>
            </a:r>
            <a:r>
              <a:rPr lang="ru-RU" sz="2000" b="1" dirty="0">
                <a:latin typeface="Bahnschrift SemiBold SemiConden" panose="020B0502040204020203" pitchFamily="34" charset="0"/>
              </a:rPr>
              <a:t>воды, </a:t>
            </a:r>
            <a:r>
              <a:rPr lang="ru-RU" sz="2000" b="1" dirty="0" err="1">
                <a:latin typeface="Bahnschrift SemiBold SemiConden" panose="020B0502040204020203" pitchFamily="34" charset="0"/>
              </a:rPr>
              <a:t>водообеспечение</a:t>
            </a:r>
            <a:r>
              <a:rPr lang="ru-RU" sz="2000" b="1" dirty="0">
                <a:latin typeface="Bahnschrift SemiBold SemiConden" panose="020B0502040204020203" pitchFamily="34" charset="0"/>
              </a:rPr>
              <a:t> и оценка воздействия на водные ресурсы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latin typeface="Bahnschrift SemiBold SemiConden" panose="020B0502040204020203" pitchFamily="34" charset="0"/>
              </a:rPr>
              <a:t>Проектирование и безопасность гидротехнических сооружений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>
                <a:latin typeface="Bahnschrift SemiBold SemiConden" panose="020B0502040204020203" pitchFamily="34" charset="0"/>
              </a:rPr>
              <a:t>Водный транспорт и рыбное хозяйство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3"/>
          <a:stretch/>
        </p:blipFill>
        <p:spPr>
          <a:xfrm>
            <a:off x="56036" y="4497973"/>
            <a:ext cx="3888628" cy="2341374"/>
          </a:xfrm>
          <a:prstGeom prst="rect">
            <a:avLst/>
          </a:prstGeom>
          <a:noFill/>
          <a:ln w="22225">
            <a:solidFill>
              <a:srgbClr val="000099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682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-11629"/>
            <a:ext cx="12192000" cy="821803"/>
          </a:xfrm>
        </p:spPr>
        <p:txBody>
          <a:bodyPr/>
          <a:lstStyle/>
          <a:p>
            <a:pPr algn="ctr"/>
            <a:r>
              <a:rPr lang="ru-RU" dirty="0" smtClean="0">
                <a:latin typeface="Bahnschrift SemiBold Condensed" panose="020B0502040204020203" pitchFamily="34" charset="0"/>
              </a:rPr>
              <a:t>15. С помощью чего мы изучаем гидрологию? 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0" y="1146839"/>
            <a:ext cx="4666781" cy="25202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latin typeface="Bahnschrift SemiBold SemiConden" panose="020B0502040204020203" pitchFamily="34" charset="0"/>
              </a:rPr>
              <a:t>Сертифицированные модели и открытые программные средства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latin typeface="Bahnschrift SemiBold SemiConden" panose="020B0502040204020203" pitchFamily="34" charset="0"/>
              </a:rPr>
              <a:t>Набор средств мониторинга</a:t>
            </a:r>
            <a:endParaRPr lang="en-US" sz="2400" b="1" dirty="0" smtClean="0">
              <a:latin typeface="Bahnschrift SemiBold SemiConden" panose="020B0502040204020203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latin typeface="Bahnschrift SemiBold SemiConden" panose="020B0502040204020203" pitchFamily="34" charset="0"/>
              </a:rPr>
              <a:t>Современные измерительные приборы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latin typeface="Bahnschrift SemiBold SemiConden" panose="020B0502040204020203" pitchFamily="34" charset="0"/>
              </a:rPr>
              <a:t>Аналитическая лаборатория</a:t>
            </a:r>
          </a:p>
          <a:p>
            <a:pPr>
              <a:buFont typeface="Wingdings" pitchFamily="2" charset="2"/>
              <a:buChar char="ü"/>
            </a:pPr>
            <a:endParaRPr lang="ru-RU" sz="2400" b="1" dirty="0" smtClean="0">
              <a:latin typeface="Bahnschrift SemiBold SemiConden" panose="020B0502040204020203" pitchFamily="34" charset="0"/>
            </a:endParaRPr>
          </a:p>
          <a:p>
            <a:endParaRPr lang="ru-RU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7"/>
          <a:stretch/>
        </p:blipFill>
        <p:spPr>
          <a:xfrm>
            <a:off x="8341862" y="1281121"/>
            <a:ext cx="3651813" cy="26208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2" descr="I:\Новый рисунок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49114" y="4236335"/>
            <a:ext cx="2486187" cy="246865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2" descr="https://www.dhigroup.com/-/media/microsite_mikebydhi/images/news/small/uk_softwarecircle_%28small%29.png?w=300&amp;h=186&amp;as=1&amp;la=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7285" y="3992209"/>
            <a:ext cx="4344841" cy="26938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" name="Picture 8" descr="http://asbsystems.co.in/wordpress/wp-content/uploads/stream-pro-300x259.png"/>
          <p:cNvPicPr>
            <a:picLocks noChangeAspect="1" noChangeArrowheads="1"/>
          </p:cNvPicPr>
          <p:nvPr/>
        </p:nvPicPr>
        <p:blipFill>
          <a:blip r:embed="rId5" cstate="print"/>
          <a:srcRect b="14372"/>
          <a:stretch>
            <a:fillRect/>
          </a:stretch>
        </p:blipFill>
        <p:spPr bwMode="auto">
          <a:xfrm>
            <a:off x="4666781" y="1281121"/>
            <a:ext cx="3590982" cy="26208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8" t="1618"/>
          <a:stretch/>
        </p:blipFill>
        <p:spPr>
          <a:xfrm>
            <a:off x="6139468" y="4224758"/>
            <a:ext cx="2702303" cy="24612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1269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125005"/>
            <a:ext cx="6308203" cy="82180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Bahnschrift SemiBold Condensed" panose="020B0502040204020203" pitchFamily="34" charset="0"/>
              </a:rPr>
              <a:t>16. Наши учебные базы</a:t>
            </a:r>
            <a:endParaRPr lang="ru-RU" dirty="0"/>
          </a:p>
        </p:txBody>
      </p:sp>
      <p:pic>
        <p:nvPicPr>
          <p:cNvPr id="4" name="Picture 3" descr="P10100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9" y="1944246"/>
            <a:ext cx="4499992" cy="374720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729727" y="410363"/>
            <a:ext cx="4392000" cy="70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7" tIns="45709" rIns="91417" bIns="45709">
            <a:spAutoFit/>
          </a:bodyPr>
          <a:lstStyle>
            <a:lvl1pPr defTabSz="100806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0806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0806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0806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0806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1008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1008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1008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1008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66"/>
                </a:solidFill>
                <a:latin typeface="Comic Sans MS" pitchFamily="66" charset="0"/>
              </a:rPr>
              <a:t>40 лет учебной практике на Можайском водохранилище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59478" y="5691448"/>
            <a:ext cx="3934800" cy="101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7" tIns="45709" rIns="91417" bIns="45709">
            <a:spAutoFit/>
          </a:bodyPr>
          <a:lstStyle>
            <a:lvl1pPr defTabSz="100806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0806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0806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0806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08063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1008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1008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1008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1008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66"/>
                </a:solidFill>
                <a:latin typeface="Comic Sans MS" pitchFamily="66" charset="0"/>
              </a:rPr>
              <a:t>Учебная практика на Оке: </a:t>
            </a:r>
            <a:r>
              <a:rPr lang="ru-RU" sz="2000" b="1" dirty="0" smtClean="0">
                <a:solidFill>
                  <a:srgbClr val="000066"/>
                </a:solidFill>
                <a:latin typeface="Comic Sans MS" pitchFamily="66" charset="0"/>
              </a:rPr>
              <a:t>   20 лет базе </a:t>
            </a:r>
            <a:r>
              <a:rPr lang="ru-RU" sz="2000" b="1" dirty="0">
                <a:solidFill>
                  <a:srgbClr val="000066"/>
                </a:solidFill>
                <a:latin typeface="Comic Sans MS" pitchFamily="66" charset="0"/>
              </a:rPr>
              <a:t>в д. Трегубово (Московская область)</a:t>
            </a:r>
          </a:p>
        </p:txBody>
      </p:sp>
      <p:pic>
        <p:nvPicPr>
          <p:cNvPr id="7" name="Рисунок 6" descr="IMG_32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54101" y="1229477"/>
            <a:ext cx="3275856" cy="245689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7952" y="3537598"/>
            <a:ext cx="4346575" cy="325993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9" name="Picture 3" descr="красновидово 05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993" y="1118227"/>
            <a:ext cx="3505200" cy="233655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73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125005"/>
            <a:ext cx="12192000" cy="821803"/>
          </a:xfrm>
        </p:spPr>
        <p:txBody>
          <a:bodyPr/>
          <a:lstStyle/>
          <a:p>
            <a:pPr algn="ctr"/>
            <a:r>
              <a:rPr lang="ru-RU" dirty="0" smtClean="0">
                <a:latin typeface="Bahnschrift SemiBold Condensed" panose="020B0502040204020203" pitchFamily="34" charset="0"/>
              </a:rPr>
              <a:t>17. Наши горные практики</a:t>
            </a:r>
            <a:endParaRPr lang="ru-RU" dirty="0"/>
          </a:p>
        </p:txBody>
      </p:sp>
      <p:pic>
        <p:nvPicPr>
          <p:cNvPr id="7" name="Рисунок 5" descr="IMG_27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431" y="930377"/>
            <a:ext cx="5105400" cy="340324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974032" y="845156"/>
            <a:ext cx="3044952" cy="11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16" tIns="41458" rIns="82916" bIns="41458" anchorCtr="1"/>
          <a:lstStyle/>
          <a:p>
            <a:pPr defTabSz="82781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kern="0" cap="all" dirty="0">
                <a:solidFill>
                  <a:srgbClr val="FFFF00"/>
                </a:solidFill>
                <a:latin typeface="Candara" panose="020E0502030303020204" pitchFamily="34" charset="0"/>
              </a:rPr>
              <a:t>АЛЬПЫ</a:t>
            </a:r>
            <a:r>
              <a:rPr lang="ru-RU" sz="3600" b="1" kern="0" cap="all" dirty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9" name="Рисунок 4" descr="IMG_428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147" y="1001412"/>
            <a:ext cx="2460038" cy="184432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6" descr="20140723_13285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70" y="4529341"/>
            <a:ext cx="8309156" cy="21532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3" descr="IMG_907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6" y="4452479"/>
            <a:ext cx="2185942" cy="145732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470748" y="5605963"/>
            <a:ext cx="3044952" cy="11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16" tIns="41458" rIns="82916" bIns="41458" anchorCtr="1"/>
          <a:lstStyle/>
          <a:p>
            <a:pPr defTabSz="82781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kern="0" cap="all" dirty="0">
                <a:solidFill>
                  <a:srgbClr val="FFFF00"/>
                </a:solidFill>
                <a:latin typeface="Candara" panose="020E0502030303020204" pitchFamily="34" charset="0"/>
              </a:rPr>
              <a:t>Швеция </a:t>
            </a:r>
          </a:p>
        </p:txBody>
      </p:sp>
      <p:pic>
        <p:nvPicPr>
          <p:cNvPr id="13" name="Picture 3" descr="D:\Foto 2010\фото Камчатка\2\Sazonov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78794"/>
            <a:ext cx="3657600" cy="19871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D:\Foto 2010\Камчатка 07-2010\part1\NF 3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56" y="800352"/>
            <a:ext cx="2893344" cy="192869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2746265"/>
            <a:ext cx="3044952" cy="57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16" tIns="41458" rIns="82916" bIns="41458" anchorCtr="1"/>
          <a:lstStyle/>
          <a:p>
            <a:pPr defTabSz="82781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kern="0" cap="all" dirty="0">
                <a:solidFill>
                  <a:srgbClr val="FFFF00"/>
                </a:solidFill>
                <a:latin typeface="Candara" panose="020E0502030303020204" pitchFamily="34" charset="0"/>
              </a:rPr>
              <a:t>Камчатка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90204" y="385968"/>
            <a:ext cx="216451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ahnschrift SemiBold SemiConden" panose="020B0502040204020203" pitchFamily="34" charset="0"/>
              </a:rPr>
              <a:t>А ещё:</a:t>
            </a:r>
          </a:p>
          <a:p>
            <a:endParaRPr lang="ru-RU" sz="2400" dirty="0">
              <a:latin typeface="Bahnschrift SemiBold SemiConden" panose="020B0502040204020203" pitchFamily="34" charset="0"/>
            </a:endParaRPr>
          </a:p>
          <a:p>
            <a:endParaRPr lang="ru-RU" sz="2400" dirty="0" smtClean="0">
              <a:latin typeface="Bahnschrift SemiBold SemiConden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Bahnschrift SemiBold SemiConden" panose="020B0502040204020203" pitchFamily="34" charset="0"/>
              </a:rPr>
              <a:t>Тянь-Шань;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Bahnschrift SemiBold SemiConden" panose="020B0502040204020203" pitchFamily="34" charset="0"/>
              </a:rPr>
              <a:t>Хибины;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Bahnschrift SemiBold SemiConden" panose="020B0502040204020203" pitchFamily="34" charset="0"/>
              </a:rPr>
              <a:t>Кавказ;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Bahnschrift SemiBold SemiConden" panose="020B0502040204020203" pitchFamily="34" charset="0"/>
              </a:rPr>
              <a:t>Восточный Саян</a:t>
            </a:r>
            <a:endParaRPr lang="ru-RU" sz="2400" dirty="0" smtClean="0">
              <a:latin typeface="Bahnschrift SemiBold SemiConden" panose="020B05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Bahnschrift SemiBold SemiConden" panose="020B0502040204020203" pitchFamily="34" charset="0"/>
              </a:rPr>
              <a:t>Алтай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 smtClean="0">
              <a:latin typeface="Bahnschrift SemiBold SemiConden" panose="020B0502040204020203" pitchFamily="34" charset="0"/>
            </a:endParaRPr>
          </a:p>
          <a:p>
            <a:endParaRPr lang="ru-RU" sz="2400" dirty="0">
              <a:latin typeface="Bahnschrift SemiBold SemiConden" panose="020B0502040204020203" pitchFamily="34" charset="0"/>
            </a:endParaRPr>
          </a:p>
          <a:p>
            <a:r>
              <a:rPr lang="ru-RU" sz="2400" dirty="0" smtClean="0">
                <a:latin typeface="Bahnschrift SemiBold SemiConden" panose="020B0502040204020203" pitchFamily="34" charset="0"/>
              </a:rPr>
              <a:t>И еще много гор впереди!</a:t>
            </a:r>
          </a:p>
        </p:txBody>
      </p:sp>
    </p:spTree>
    <p:extLst>
      <p:ext uri="{BB962C8B-B14F-4D97-AF65-F5344CB8AC3E}">
        <p14:creationId xmlns:p14="http://schemas.microsoft.com/office/powerpoint/2010/main" val="38811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975DB73-E3CA-4E2B-92ED-998026FFC4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942" y="1182678"/>
            <a:ext cx="2898374" cy="197041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9259"/>
            <a:ext cx="12192000" cy="82180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Bahnschrift SemiBold Condensed" panose="020B0502040204020203" pitchFamily="34" charset="0"/>
              </a:rPr>
              <a:t>18. Наши производственные практики и экспедиции</a:t>
            </a:r>
            <a:endParaRPr lang="ru-RU" sz="36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7520CDD-8C88-475F-A39E-8286E53F6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162" y="4104640"/>
            <a:ext cx="3674101" cy="26314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Picture 4" descr="DSC023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863" y="866891"/>
            <a:ext cx="2057400" cy="27432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453142F0-4193-4C7A-AF66-98ED630223DA}"/>
              </a:ext>
            </a:extLst>
          </p:cNvPr>
          <p:cNvSpPr/>
          <p:nvPr/>
        </p:nvSpPr>
        <p:spPr>
          <a:xfrm>
            <a:off x="2947503" y="1371600"/>
            <a:ext cx="76200" cy="762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18B90851-F47C-475A-9E5F-148A93EE260F}"/>
              </a:ext>
            </a:extLst>
          </p:cNvPr>
          <p:cNvSpPr/>
          <p:nvPr/>
        </p:nvSpPr>
        <p:spPr>
          <a:xfrm>
            <a:off x="3177932" y="1304861"/>
            <a:ext cx="76200" cy="762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4D361438-0A40-4ACD-8B24-E0248E8C4279}"/>
              </a:ext>
            </a:extLst>
          </p:cNvPr>
          <p:cNvSpPr/>
          <p:nvPr/>
        </p:nvSpPr>
        <p:spPr>
          <a:xfrm>
            <a:off x="3025533" y="1600226"/>
            <a:ext cx="76200" cy="762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B3C1C13-6139-470E-82FA-88BE8299BBD9}"/>
              </a:ext>
            </a:extLst>
          </p:cNvPr>
          <p:cNvSpPr/>
          <p:nvPr/>
        </p:nvSpPr>
        <p:spPr>
          <a:xfrm>
            <a:off x="3962400" y="1666013"/>
            <a:ext cx="76200" cy="762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A5E2FE7-CD74-4D75-87F6-9BFDF968E98F}"/>
              </a:ext>
            </a:extLst>
          </p:cNvPr>
          <p:cNvSpPr/>
          <p:nvPr/>
        </p:nvSpPr>
        <p:spPr>
          <a:xfrm>
            <a:off x="4342027" y="1617500"/>
            <a:ext cx="76200" cy="762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CCBB699E-B8CD-4945-8E46-309EC722DCB2}"/>
              </a:ext>
            </a:extLst>
          </p:cNvPr>
          <p:cNvSpPr/>
          <p:nvPr/>
        </p:nvSpPr>
        <p:spPr>
          <a:xfrm>
            <a:off x="5638800" y="1196410"/>
            <a:ext cx="76200" cy="762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B79BF967-7A75-4E13-9CA7-BCDDA31C42AA}"/>
              </a:ext>
            </a:extLst>
          </p:cNvPr>
          <p:cNvSpPr/>
          <p:nvPr/>
        </p:nvSpPr>
        <p:spPr>
          <a:xfrm>
            <a:off x="5943600" y="2218257"/>
            <a:ext cx="76200" cy="762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A485DDC6-27B8-4E4A-B972-AF6CD5D0C66D}"/>
              </a:ext>
            </a:extLst>
          </p:cNvPr>
          <p:cNvSpPr/>
          <p:nvPr/>
        </p:nvSpPr>
        <p:spPr>
          <a:xfrm>
            <a:off x="3285714" y="828791"/>
            <a:ext cx="76200" cy="762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06F1EF62-BB13-4036-8131-2C52B4455176}"/>
              </a:ext>
            </a:extLst>
          </p:cNvPr>
          <p:cNvSpPr/>
          <p:nvPr/>
        </p:nvSpPr>
        <p:spPr>
          <a:xfrm>
            <a:off x="3209514" y="1144578"/>
            <a:ext cx="76200" cy="762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E6360C00-C0E6-4FE1-A926-ACE66B3B3FCB}"/>
              </a:ext>
            </a:extLst>
          </p:cNvPr>
          <p:cNvSpPr/>
          <p:nvPr/>
        </p:nvSpPr>
        <p:spPr>
          <a:xfrm>
            <a:off x="3200400" y="1712465"/>
            <a:ext cx="76200" cy="7620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232" y="657263"/>
            <a:ext cx="8100060" cy="503682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CA8384E-7770-442C-AB3C-5B34A48746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" t="11538" r="13654"/>
          <a:stretch/>
        </p:blipFill>
        <p:spPr>
          <a:xfrm>
            <a:off x="125329" y="3685937"/>
            <a:ext cx="2386779" cy="303279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2" name="Рисунок 3" descr="АЛТАЙ 2008 01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76" y="4661537"/>
            <a:ext cx="2695448" cy="2021825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6" descr="IMG_2714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5575470"/>
            <a:ext cx="1818427" cy="1212284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73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9259"/>
            <a:ext cx="12192000" cy="821803"/>
          </a:xfrm>
        </p:spPr>
        <p:txBody>
          <a:bodyPr/>
          <a:lstStyle/>
          <a:p>
            <a:pPr algn="ctr"/>
            <a:r>
              <a:rPr lang="ru-RU" dirty="0" smtClean="0">
                <a:latin typeface="Bahnschrift SemiBold Condensed" panose="020B0502040204020203" pitchFamily="34" charset="0"/>
              </a:rPr>
              <a:t>19. Где работают наши выпускники?</a:t>
            </a:r>
            <a:endParaRPr lang="ru-RU" dirty="0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062692"/>
              </p:ext>
            </p:extLst>
          </p:nvPr>
        </p:nvGraphicFramePr>
        <p:xfrm>
          <a:off x="1881352" y="831062"/>
          <a:ext cx="864314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6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7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60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Осталось в специальности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77%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60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Стали кандидатами наук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32%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60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Остались на факультете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60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НИИ РАН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11%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60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Росгидромет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60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Ведомственные</a:t>
                      </a:r>
                      <a:r>
                        <a:rPr lang="ru-RU" sz="3200" baseline="0" dirty="0"/>
                        <a:t> предприятия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60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Школы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60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Изыскательские организации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26%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3609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Зарубежные институты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6211669"/>
            <a:ext cx="1228764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В 2019 Г. ДВОЕ НАШИХ ВЫПУСКНИКОВ – ДИРЕКТОР ИНСТИТУТА ВОДНЫХ ПРОБЛЕМ РАН А.Н. ГЕЛЬФАН И ДИРЕКТОР БАЙКАЛЬСКОГО ИНСТИТУТА ПРИРОДОПОЛЗОВАНИЯ СО РАН Е.Ж. ГАРМАЕВ ИЗБРАНЫ ЧЛЕНАМИ-КОРРЕСПОНДЕНТАМИ РАН</a:t>
            </a:r>
            <a:endParaRPr lang="ru-RU" dirty="0">
              <a:solidFill>
                <a:srgbClr val="FF00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05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5864" y="0"/>
            <a:ext cx="5801086" cy="76809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Bahnschrift SemiBold Condensed" panose="020B0502040204020203" pitchFamily="34" charset="0"/>
              </a:rPr>
              <a:t>2. Наша кафедра -</a:t>
            </a:r>
            <a:endParaRPr lang="ru-RU" dirty="0">
              <a:latin typeface="Bahnschrift SemiBold Condensed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01342"/>
            <a:ext cx="4085865" cy="397031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Bahnschrift SemiBold Condensed" panose="020B0502040204020203" pitchFamily="34" charset="0"/>
              </a:rPr>
              <a:t>43 преподавателя и сотрудника</a:t>
            </a:r>
          </a:p>
          <a:p>
            <a:pPr algn="ctr"/>
            <a:endParaRPr lang="ru-RU" sz="2800" dirty="0">
              <a:latin typeface="Bahnschrift SemiBold Condensed" panose="020B0502040204020203" pitchFamily="34" charset="0"/>
            </a:endParaRPr>
          </a:p>
          <a:p>
            <a:pPr algn="ctr"/>
            <a:r>
              <a:rPr lang="ru-RU" sz="2800" dirty="0" smtClean="0">
                <a:latin typeface="Bahnschrift SemiBold Condensed" panose="020B0502040204020203" pitchFamily="34" charset="0"/>
              </a:rPr>
              <a:t>60 обучающихся: бакалавров, магистров, аспирантов</a:t>
            </a:r>
          </a:p>
          <a:p>
            <a:pPr algn="ctr"/>
            <a:endParaRPr lang="ru-RU" sz="2800" dirty="0">
              <a:latin typeface="Bahnschrift SemiBold Condensed" panose="020B0502040204020203" pitchFamily="34" charset="0"/>
            </a:endParaRPr>
          </a:p>
          <a:p>
            <a:pPr algn="ctr"/>
            <a:r>
              <a:rPr lang="ru-RU" sz="2800" dirty="0" smtClean="0">
                <a:latin typeface="Bahnschrift SemiBold Condensed" panose="020B0502040204020203" pitchFamily="34" charset="0"/>
              </a:rPr>
              <a:t>9 сотрудников </a:t>
            </a:r>
            <a:r>
              <a:rPr lang="ru-RU" sz="2800" dirty="0" err="1" smtClean="0">
                <a:latin typeface="Bahnschrift SemiBold Condensed" panose="020B0502040204020203" pitchFamily="34" charset="0"/>
              </a:rPr>
              <a:t>Красновидовской</a:t>
            </a:r>
            <a:r>
              <a:rPr lang="ru-RU" sz="2800" dirty="0" smtClean="0">
                <a:latin typeface="Bahnschrift SemiBold Condensed" panose="020B0502040204020203" pitchFamily="34" charset="0"/>
              </a:rPr>
              <a:t> учебно-научной базы (Лаборатории по изучению водохранилищ)</a:t>
            </a:r>
          </a:p>
        </p:txBody>
      </p:sp>
      <p:sp>
        <p:nvSpPr>
          <p:cNvPr id="5" name="Овал 4"/>
          <p:cNvSpPr/>
          <p:nvPr/>
        </p:nvSpPr>
        <p:spPr>
          <a:xfrm>
            <a:off x="443680" y="4454602"/>
            <a:ext cx="3198504" cy="195308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29955" y="4909513"/>
            <a:ext cx="2836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hnschrift SemiBold Condensed" panose="020B0502040204020203" pitchFamily="34" charset="0"/>
              </a:rPr>
              <a:t>Одна из самых больших кафедр факультета</a:t>
            </a:r>
            <a:endParaRPr lang="ru-RU" sz="2400" dirty="0">
              <a:latin typeface="Bahnschrift SemiBold Condensed" panose="020B0502040204020203" pitchFamily="34" charset="0"/>
            </a:endParaRPr>
          </a:p>
        </p:txBody>
      </p:sp>
      <p:pic>
        <p:nvPicPr>
          <p:cNvPr id="3074" name="Picture 2" descr="https://sun9-27.userapi.com/c858220/v858220230/12d9dc/CFwKEQOZs2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864" y="768094"/>
            <a:ext cx="8106135" cy="60796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77710" y="5824025"/>
            <a:ext cx="5087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75-летний юбилей кафедры, </a:t>
            </a:r>
          </a:p>
          <a:p>
            <a:r>
              <a:rPr lang="ru-RU" sz="2400" i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декабрь 2019 г.</a:t>
            </a:r>
            <a:endParaRPr lang="ru-RU" sz="2400" i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2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РЕКА КОЛ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34"/>
            <a:ext cx="12192000" cy="687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8675"/>
            <a:ext cx="8226972" cy="21125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ahnschrift SemiBold SemiConden" panose="020B0502040204020203" pitchFamily="34" charset="0"/>
              </a:rPr>
              <a:t>ДОБРО ПОЖАЛОВАТЬ!</a:t>
            </a:r>
            <a:endParaRPr lang="ru-RU" sz="8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3007" y="5042118"/>
            <a:ext cx="8628993" cy="1815882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Кафедра гидрологии суши: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Главное здание МГУ имени М.В. Ломоносова,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Географический факультет, 17 этаж, ауд. 1721-1725.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Тел. (495)-939-15-33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3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078" y="0"/>
            <a:ext cx="12192000" cy="771525"/>
          </a:xfrm>
        </p:spPr>
        <p:txBody>
          <a:bodyPr/>
          <a:lstStyle/>
          <a:p>
            <a:pPr algn="ctr"/>
            <a:r>
              <a:rPr lang="ru-RU" dirty="0" smtClean="0">
                <a:latin typeface="Bahnschrift SemiBold Condensed" panose="020B0502040204020203" pitchFamily="34" charset="0"/>
              </a:rPr>
              <a:t>3. Наша кафедра -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489530" y="893420"/>
            <a:ext cx="3391382" cy="46166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hnschrift SemiBold Condensed" panose="020B0502040204020203" pitchFamily="34" charset="0"/>
              </a:rPr>
              <a:t>Разные научные направления</a:t>
            </a:r>
            <a:endParaRPr lang="ru-RU" sz="2400" dirty="0">
              <a:latin typeface="Bahnschrift SemiBold Condensed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9531" y="1515651"/>
            <a:ext cx="3391382" cy="46166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hnschrift SemiBold Condensed" panose="020B0502040204020203" pitchFamily="34" charset="0"/>
              </a:rPr>
              <a:t>Много грантов и договоров</a:t>
            </a:r>
            <a:endParaRPr lang="ru-RU" sz="2400" dirty="0">
              <a:latin typeface="Bahnschrift SemiBold Condensed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89530" y="2077644"/>
            <a:ext cx="3391383" cy="46166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hnschrift SemiBold Condensed" panose="020B0502040204020203" pitchFamily="34" charset="0"/>
              </a:rPr>
              <a:t>Несколько научных школ</a:t>
            </a:r>
            <a:endParaRPr lang="ru-RU" sz="2400" dirty="0">
              <a:latin typeface="Bahnschrift SemiBold Condensed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89530" y="2687786"/>
            <a:ext cx="3341667" cy="46166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hnschrift SemiBold Condensed" panose="020B0502040204020203" pitchFamily="34" charset="0"/>
              </a:rPr>
              <a:t>Разнообразные методики</a:t>
            </a:r>
            <a:endParaRPr lang="ru-RU" sz="2400" dirty="0">
              <a:latin typeface="Bahnschrift SemiBold Condensed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89531" y="3237379"/>
            <a:ext cx="3391382" cy="46166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hnschrift SemiBold Condensed" panose="020B0502040204020203" pitchFamily="34" charset="0"/>
              </a:rPr>
              <a:t>Современное оборудование</a:t>
            </a:r>
            <a:endParaRPr lang="ru-RU" sz="2400" dirty="0">
              <a:latin typeface="Bahnschrift SemiBold Condensed" panose="020B05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89530" y="3873122"/>
            <a:ext cx="3391382" cy="46166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Bahnschrift SemiBold Condensed" panose="020B0502040204020203" pitchFamily="34" charset="0"/>
              </a:rPr>
              <a:t>Связь с рядом других наук</a:t>
            </a:r>
            <a:endParaRPr lang="ru-RU" sz="2400" dirty="0">
              <a:latin typeface="Bahnschrift SemiBold Condensed" panose="020B0502040204020203" pitchFamily="34" charset="0"/>
            </a:endParaRPr>
          </a:p>
        </p:txBody>
      </p:sp>
      <p:pic>
        <p:nvPicPr>
          <p:cNvPr id="2050" name="Picture 2" descr="Картинки по запросу гидрологи в лодк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665331"/>
            <a:ext cx="4121150" cy="30908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vgimet.ru/wp-content/uploads/2017/03/2-voda-po-okna-g.-Turins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519" y="678834"/>
            <a:ext cx="3927123" cy="22090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На изображении может находиться: океан, плавание, на улице, вода и природ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253" y="2462171"/>
            <a:ext cx="3927123" cy="22090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content-dus1-1.xx.fbcdn.net/v/t1.0-9/74341024_958669657820454_2112566289732993024_n.jpg?_nc_cat=105&amp;_nc_oc=AQl7XwaTJtBnSgStWxS6yJAAR5KnPXA_6lm4QBsTnTWY2DkD6Mc98juAQTC0t2oNDQPRMNmHzyDQr3hd8x8UcHdK&amp;_nc_ht=scontent-dus1-1.xx&amp;oh=569b1841e01f1763c42944d549d14f0d&amp;oe=5EA6246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967232"/>
            <a:ext cx="2757318" cy="27573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content-dus1-1.xx.fbcdn.net/v/t1.0-9/p960x960/69282774_919765171710903_9185448871495467008_o.jpg?_nc_cat=104&amp;_nc_oc=AQmIsk00zUAa9H0z0CuL0TZ3Ror2WiKD-k5Fo7eRcGHyxAyg37vHOqFvdRn3orjVIZnOnWYpwU1I0VcCVCRYcoKB&amp;_nc_ht=scontent-dus1-1.xx&amp;_nc_tp=1&amp;oh=a33d08654dd7cd21a8a13620269347a6&amp;oe=5EAD3D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698" y="4741019"/>
            <a:ext cx="1983531" cy="19835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un9-40.userapi.com/c856016/v856016274/ee8f8/p7ryrMpVfB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13" y="4741018"/>
            <a:ext cx="3016621" cy="19835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sun9-46.userapi.com/c855420/v855420231/bb418/vugy2yjod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500" y="4337538"/>
            <a:ext cx="3182681" cy="238701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00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Bahnschrift SemiBold Condensed" panose="020B0502040204020203" pitchFamily="34" charset="0"/>
              </a:rPr>
              <a:t>4. Что мы изучаем?</a:t>
            </a:r>
            <a:endParaRPr lang="ru-RU" dirty="0"/>
          </a:p>
        </p:txBody>
      </p:sp>
      <p:pic>
        <p:nvPicPr>
          <p:cNvPr id="1026" name="Picture 2" descr="https://sun9-58.userapi.com/c854420/v854420266/1b911c/HrHw18q11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68" y="1364849"/>
            <a:ext cx="5143500" cy="49339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80881" y="1364849"/>
            <a:ext cx="5590572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Bahnschrift SemiBold Condensed" panose="020B0502040204020203" pitchFamily="34" charset="0"/>
              </a:rPr>
              <a:t>Согласно данным ООН:</a:t>
            </a:r>
          </a:p>
          <a:p>
            <a:r>
              <a:rPr lang="ru-RU" sz="2800" dirty="0" smtClean="0">
                <a:latin typeface="Bahnschrift SemiBold Condensed" panose="020B0502040204020203" pitchFamily="34" charset="0"/>
              </a:rPr>
              <a:t>Всего 2,5% воды на планете – пресные.</a:t>
            </a:r>
          </a:p>
          <a:p>
            <a:r>
              <a:rPr lang="ru-RU" sz="2800" dirty="0" smtClean="0">
                <a:latin typeface="Bahnschrift SemiBold Condensed" panose="020B0502040204020203" pitchFamily="34" charset="0"/>
              </a:rPr>
              <a:t>Только 0,3% пресной воды легко доступны человеку для использования.</a:t>
            </a:r>
          </a:p>
          <a:p>
            <a:r>
              <a:rPr lang="ru-RU" sz="2800" dirty="0" smtClean="0">
                <a:latin typeface="Bahnschrift SemiBold Condensed" panose="020B0502040204020203" pitchFamily="34" charset="0"/>
              </a:rPr>
              <a:t>Большая их часть – в реках и озерах.</a:t>
            </a:r>
            <a:endParaRPr lang="ru-RU" sz="2800" dirty="0">
              <a:latin typeface="Bahnschrift SemiBold Condensed" panose="020B0502040204020203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276356" y="2488233"/>
            <a:ext cx="3819644" cy="3938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80881" y="4172673"/>
            <a:ext cx="5590572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Мы изучаем реки, озера и болота, их характеристики, пространственное распределение, закономерности процессов, которые в них происходят.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8417367" y="3536789"/>
            <a:ext cx="1117600" cy="7107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198297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21803"/>
          </a:xfrm>
        </p:spPr>
        <p:txBody>
          <a:bodyPr/>
          <a:lstStyle/>
          <a:p>
            <a:pPr algn="ctr"/>
            <a:r>
              <a:rPr lang="ru-RU" dirty="0" smtClean="0">
                <a:latin typeface="Bahnschrift SemiBold Condensed" panose="020B0502040204020203" pitchFamily="34" charset="0"/>
              </a:rPr>
              <a:t>5. Зачем мы это изучаем?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84479" y="795838"/>
            <a:ext cx="6303755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latin typeface="Bahnschrift SemiBold Condensed" panose="020B0502040204020203" pitchFamily="34" charset="0"/>
              </a:rPr>
              <a:t>Наводнения, по данным МЧС России – самые повторяющиеся и самые опасные чрезвычайные явления в нашей стране</a:t>
            </a:r>
          </a:p>
        </p:txBody>
      </p:sp>
      <p:pic>
        <p:nvPicPr>
          <p:cNvPr id="2050" name="Picture 2" descr="Картинки по запросу наводн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512" y="821803"/>
            <a:ext cx="4581211" cy="32129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низ 3"/>
          <p:cNvSpPr/>
          <p:nvPr/>
        </p:nvSpPr>
        <p:spPr>
          <a:xfrm>
            <a:off x="2708867" y="2284938"/>
            <a:ext cx="1808480" cy="721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12" name="TextBox 11"/>
          <p:cNvSpPr txBox="1"/>
          <p:nvPr/>
        </p:nvSpPr>
        <p:spPr>
          <a:xfrm>
            <a:off x="284480" y="3121703"/>
            <a:ext cx="6405880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Bahnschrift SemiBold Condensed" panose="020B0502040204020203" pitchFamily="34" charset="0"/>
              </a:rPr>
              <a:t>Мы изучаем процессы формирования наводнений для улучшения прогнозов и минимизации ущербов населению и экономике</a:t>
            </a:r>
          </a:p>
        </p:txBody>
      </p:sp>
      <p:pic>
        <p:nvPicPr>
          <p:cNvPr id="3074" name="Picture 2" descr="http://svgimet.ru/wp-content/uploads/2017/03/2-reka-Tura-d.-Kazakov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" y="4482209"/>
            <a:ext cx="3005088" cy="223504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vgimet.ru/wp-content/uploads/2017/03/3-Turinskaya-Sloboda-8-e14903378856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499" y="4469434"/>
            <a:ext cx="2869861" cy="22313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наводнение на дальнем востоке 20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512" y="4190244"/>
            <a:ext cx="4581211" cy="25960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11300" y="4291253"/>
            <a:ext cx="3808038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Наводнение на р. </a:t>
            </a:r>
            <a:r>
              <a:rPr lang="ru-RU" sz="1400" i="1" dirty="0" err="1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Туул</a:t>
            </a:r>
            <a:r>
              <a:rPr lang="ru-RU" sz="1400" i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, Иркутская область, 2019 г.</a:t>
            </a:r>
            <a:endParaRPr lang="ru-RU" sz="1400" i="1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2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21803"/>
          </a:xfrm>
        </p:spPr>
        <p:txBody>
          <a:bodyPr/>
          <a:lstStyle/>
          <a:p>
            <a:pPr algn="ctr"/>
            <a:r>
              <a:rPr lang="ru-RU" dirty="0" smtClean="0">
                <a:latin typeface="Bahnschrift SemiBold Condensed" panose="020B0502040204020203" pitchFamily="34" charset="0"/>
              </a:rPr>
              <a:t>6. Зачем мы это изучаем?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39055" y="715194"/>
            <a:ext cx="4274772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ru-RU" sz="2800" dirty="0" smtClean="0">
                <a:latin typeface="Bahnschrift SemiBold Condensed" panose="020B0502040204020203" pitchFamily="34" charset="0"/>
              </a:rPr>
              <a:t>Дефицит водных ресурсов приводит к значительным проблемам для окружающей среды и экономики различных регионов России и мира</a:t>
            </a:r>
            <a:endParaRPr lang="ru-RU" sz="2800" dirty="0">
              <a:latin typeface="Bahnschrift SemiBold Condensed" panose="020B0502040204020203" pitchFamily="34" charset="0"/>
            </a:endParaRP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396215"/>
              </p:ext>
            </p:extLst>
          </p:nvPr>
        </p:nvGraphicFramePr>
        <p:xfrm>
          <a:off x="5274545" y="715122"/>
          <a:ext cx="6066117" cy="3614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Диаграмма" r:id="rId4" imgW="5419725" imgH="3228975" progId="Excel.Chart.8">
                  <p:embed/>
                </p:oleObj>
              </mc:Choice>
              <mc:Fallback>
                <p:oleObj name="Диаграмма" r:id="rId4" imgW="5419725" imgH="3228975" progId="Excel.Chart.8">
                  <p:embed/>
                  <p:pic>
                    <p:nvPicPr>
                      <p:cNvPr id="5529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4545" y="715122"/>
                        <a:ext cx="6066117" cy="361491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83366" y="760247"/>
            <a:ext cx="40254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b="1" i="1" dirty="0">
                <a:latin typeface="Bahnschrift SemiBold SemiConden" panose="020B0502040204020203" pitchFamily="34" charset="0"/>
                <a:cs typeface="Arial" charset="0"/>
              </a:rPr>
              <a:t>Прогноз изменения водных ресурсов и водопотребления (по данным В.И. Данилова-</a:t>
            </a:r>
            <a:r>
              <a:rPr lang="ru-RU" altLang="ru-RU" sz="1600" b="1" i="1" dirty="0" err="1">
                <a:latin typeface="Bahnschrift SemiBold SemiConden" panose="020B0502040204020203" pitchFamily="34" charset="0"/>
                <a:cs typeface="Arial" charset="0"/>
              </a:rPr>
              <a:t>Данильяна</a:t>
            </a:r>
            <a:r>
              <a:rPr lang="ru-RU" altLang="ru-RU" sz="1600" b="1" i="1" dirty="0">
                <a:latin typeface="Bahnschrift SemiBold SemiConden" panose="020B0502040204020203" pitchFamily="34" charset="0"/>
                <a:cs typeface="Arial" charset="0"/>
              </a:rPr>
              <a:t> – </a:t>
            </a:r>
            <a:r>
              <a:rPr lang="ru-RU" altLang="ru-RU" sz="1600" b="1" i="1" dirty="0" smtClean="0">
                <a:latin typeface="Bahnschrift SemiBold SemiConden" panose="020B0502040204020203" pitchFamily="34" charset="0"/>
                <a:cs typeface="Arial" charset="0"/>
              </a:rPr>
              <a:t>    ИВП </a:t>
            </a:r>
            <a:r>
              <a:rPr lang="ru-RU" altLang="ru-RU" sz="1600" b="1" i="1" dirty="0">
                <a:latin typeface="Bahnschrift SemiBold SemiConden" panose="020B0502040204020203" pitchFamily="34" charset="0"/>
                <a:cs typeface="Arial" charset="0"/>
              </a:rPr>
              <a:t>РАН</a:t>
            </a:r>
            <a:r>
              <a:rPr lang="en-US" altLang="ru-RU" sz="1600" b="1" i="1" dirty="0">
                <a:latin typeface="Bahnschrift SemiBold SemiConden" panose="020B0502040204020203" pitchFamily="34" charset="0"/>
                <a:cs typeface="Arial" charset="0"/>
              </a:rPr>
              <a:t>)</a:t>
            </a:r>
            <a:endParaRPr lang="ru-RU" altLang="ru-RU" sz="1600" b="1" i="1" dirty="0">
              <a:latin typeface="Bahnschrift SemiBold SemiConden" panose="020B0502040204020203" pitchFamily="34" charset="0"/>
              <a:cs typeface="Arial" charset="0"/>
            </a:endParaRPr>
          </a:p>
          <a:p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>
            <a:off x="1599043" y="3384857"/>
            <a:ext cx="1767840" cy="6705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  <p:sp>
        <p:nvSpPr>
          <p:cNvPr id="13" name="TextBox 12"/>
          <p:cNvSpPr txBox="1"/>
          <p:nvPr/>
        </p:nvSpPr>
        <p:spPr>
          <a:xfrm>
            <a:off x="239055" y="4055417"/>
            <a:ext cx="4274772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Bahnschrift SemiBold Condensed" panose="020B0502040204020203" pitchFamily="34" charset="0"/>
              </a:rPr>
              <a:t>Мы изучаем причины возникновения маловодий, как в отдельных речных бассейнах, так и в масштабах страны, для более эффективного управления водными ресурсами</a:t>
            </a:r>
          </a:p>
        </p:txBody>
      </p:sp>
      <p:sp>
        <p:nvSpPr>
          <p:cNvPr id="4" name="AutoShape 15" descr="Картинки по запросу обмеление ре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1" name="Picture 17" descr="В России идет массовое обмеление рек - фот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827" y="4791358"/>
            <a:ext cx="2576369" cy="192698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Картинки по запросу обмеление лены 20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368" y="4129698"/>
            <a:ext cx="4366012" cy="27034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850914" y="4078289"/>
            <a:ext cx="4250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Bahnschrift SemiBold SemiConden" panose="020B0502040204020203" pitchFamily="34" charset="0"/>
              </a:rPr>
              <a:t>Рекордное обмеление р. Лена, 2019 г.</a:t>
            </a:r>
            <a:endParaRPr lang="ru-RU" i="1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33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6202261" cy="82180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Bahnschrift SemiBold Condensed" panose="020B0502040204020203" pitchFamily="34" charset="0"/>
              </a:rPr>
              <a:t>7. Зачем мы это изучаем?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3290" y="821803"/>
            <a:ext cx="596415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ru-RU" sz="2400" dirty="0" smtClean="0">
                <a:latin typeface="Bahnschrift SemiBold Condensed" panose="020B0502040204020203" pitchFamily="34" charset="0"/>
              </a:rPr>
              <a:t>Изменения русел рек – русловые деформации создают опасность разрушения населенных пунктов, мостов, водозаборов</a:t>
            </a:r>
          </a:p>
        </p:txBody>
      </p:sp>
      <p:pic>
        <p:nvPicPr>
          <p:cNvPr id="2056" name="Picture 8" descr="Картинки по запросу размыв берегов ре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69" y="4613422"/>
            <a:ext cx="2863872" cy="204589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8554" y="58806"/>
            <a:ext cx="5572935" cy="44935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трелка вниз 3"/>
          <p:cNvSpPr/>
          <p:nvPr/>
        </p:nvSpPr>
        <p:spPr>
          <a:xfrm>
            <a:off x="2687204" y="2036577"/>
            <a:ext cx="1036320" cy="5380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" name="TextBox 10"/>
          <p:cNvSpPr txBox="1"/>
          <p:nvPr/>
        </p:nvSpPr>
        <p:spPr>
          <a:xfrm>
            <a:off x="211765" y="2613392"/>
            <a:ext cx="5964151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Bahnschrift SemiBold Condensed" panose="020B0502040204020203" pitchFamily="34" charset="0"/>
              </a:rPr>
              <a:t>Мы изучаем закономерности взаимодействия потоков с берегами и дном для прогнозов изменения глубин и размывов берегов для строительства мостов, тоннелей, переходов трубопроводов</a:t>
            </a:r>
          </a:p>
        </p:txBody>
      </p:sp>
      <p:pic>
        <p:nvPicPr>
          <p:cNvPr id="4100" name="Picture 4" descr="Картинки по запросу размыв берег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261" y="4628390"/>
            <a:ext cx="2740025" cy="20165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размыв берег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838" y="4643362"/>
            <a:ext cx="2740025" cy="200154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Картинки по запросу русловед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524" y="3965927"/>
            <a:ext cx="1976821" cy="276754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14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21803"/>
          </a:xfrm>
        </p:spPr>
        <p:txBody>
          <a:bodyPr/>
          <a:lstStyle/>
          <a:p>
            <a:pPr algn="ctr"/>
            <a:r>
              <a:rPr lang="ru-RU" dirty="0" smtClean="0">
                <a:latin typeface="Bahnschrift SemiBold Condensed" panose="020B0502040204020203" pitchFamily="34" charset="0"/>
              </a:rPr>
              <a:t>8. Зачем мы это изучаем?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12366" y="959091"/>
            <a:ext cx="5490122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ru-RU" sz="2800" dirty="0" smtClean="0">
                <a:latin typeface="Bahnschrift SemiBold Condensed" panose="020B0502040204020203" pitchFamily="34" charset="0"/>
              </a:rPr>
              <a:t>Ухудшение качества воды ведет к проблемам с  водоснабжением городов и предприятий, росту стоимости водоподготовки, ухудшению здоровья населения и снижению популяций водных биоресурсов</a:t>
            </a:r>
            <a:endParaRPr lang="ru-RU" sz="2800" dirty="0">
              <a:latin typeface="Bahnschrift SemiBold Condensed" panose="020B0502040204020203" pitchFamily="34" charset="0"/>
            </a:endParaRPr>
          </a:p>
        </p:txBody>
      </p:sp>
      <p:pic>
        <p:nvPicPr>
          <p:cNvPr id="2060" name="Picture 12" descr="Картинки по запросу цветение водоем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78" y="821803"/>
            <a:ext cx="4374038" cy="29160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Картинки по запросу зарастание озер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511" y="3970116"/>
            <a:ext cx="4952773" cy="261543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2366" y="4731115"/>
            <a:ext cx="5490122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Bahnschrift SemiBold Condensed" panose="020B0502040204020203" pitchFamily="34" charset="0"/>
              </a:rPr>
              <a:t>Мы изучаем причины снижения качества воды и его последствия для окружающей среды для дальнейшего управления рисками</a:t>
            </a:r>
            <a:endParaRPr lang="ru-RU" sz="2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2497670" y="3899015"/>
            <a:ext cx="1319514" cy="4514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278042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7"/>
          <a:stretch/>
        </p:blipFill>
        <p:spPr>
          <a:xfrm>
            <a:off x="5621208" y="1376285"/>
            <a:ext cx="6393314" cy="45884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5621208" y="5906467"/>
            <a:ext cx="6393314" cy="892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125005"/>
            <a:ext cx="12192000" cy="114821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Bahnschrift SemiBold Condensed" panose="020B0502040204020203" pitchFamily="34" charset="0"/>
              </a:rPr>
              <a:t>9. Изучаем гидрологический цикл – математическое моделирование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3829" t="22246" r="21622" b="8898"/>
          <a:stretch>
            <a:fillRect/>
          </a:stretch>
        </p:blipFill>
        <p:spPr bwMode="auto">
          <a:xfrm>
            <a:off x="274897" y="1381340"/>
            <a:ext cx="4980007" cy="4327546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0981" y="5817012"/>
            <a:ext cx="506392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Bahnschrift SemiBold SemiConden" panose="020B0502040204020203" pitchFamily="34" charset="0"/>
              </a:rPr>
              <a:t>Математическое моделирование </a:t>
            </a:r>
            <a:r>
              <a:rPr lang="ru-RU" sz="1600" b="1" dirty="0" smtClean="0">
                <a:latin typeface="Bahnschrift SemiBold SemiConden" panose="020B0502040204020203" pitchFamily="34" charset="0"/>
              </a:rPr>
              <a:t>речного </a:t>
            </a:r>
            <a:r>
              <a:rPr lang="ru-RU" sz="1600" b="1" dirty="0">
                <a:latin typeface="Bahnschrift SemiBold SemiConden" panose="020B0502040204020203" pitchFamily="34" charset="0"/>
              </a:rPr>
              <a:t>стока </a:t>
            </a:r>
            <a:r>
              <a:rPr lang="ru-RU" sz="1600" dirty="0">
                <a:latin typeface="Bahnschrift SemiBold SemiConden" panose="020B0502040204020203" pitchFamily="34" charset="0"/>
              </a:rPr>
              <a:t>– вычисление трансформации выпадающих дождей и тающего снега в сток рек и ручьев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5903" y="5906467"/>
            <a:ext cx="5063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Bahnschrift SemiBold SemiConden" panose="020B0502040204020203" pitchFamily="34" charset="0"/>
              </a:rPr>
              <a:t>Выпускниками кафедры разработана одна из самых эффективных моделей формирования речного стока - </a:t>
            </a:r>
            <a:r>
              <a:rPr lang="en-US" b="1" dirty="0" smtClean="0">
                <a:latin typeface="Bahnschrift SemiBold SemiConden" panose="020B0502040204020203" pitchFamily="34" charset="0"/>
              </a:rPr>
              <a:t>ECOMAG</a:t>
            </a:r>
            <a:endParaRPr lang="ru-RU" dirty="0"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34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840</Words>
  <Application>Microsoft Office PowerPoint</Application>
  <PresentationFormat>Широкоэкранный</PresentationFormat>
  <Paragraphs>137</Paragraphs>
  <Slides>20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Arial</vt:lpstr>
      <vt:lpstr>Bahnschrift SemiBold Condensed</vt:lpstr>
      <vt:lpstr>Bahnschrift SemiBold SemiConden</vt:lpstr>
      <vt:lpstr>Calibri</vt:lpstr>
      <vt:lpstr>Calibri Light</vt:lpstr>
      <vt:lpstr>Candara</vt:lpstr>
      <vt:lpstr>Comic Sans MS</vt:lpstr>
      <vt:lpstr>Wingdings</vt:lpstr>
      <vt:lpstr>Тема Office</vt:lpstr>
      <vt:lpstr>Диаграмма</vt:lpstr>
      <vt:lpstr>Презентация PowerPoint</vt:lpstr>
      <vt:lpstr>2. Наша кафедра -</vt:lpstr>
      <vt:lpstr>3. Наша кафедра -</vt:lpstr>
      <vt:lpstr>4. Что мы изучаем?</vt:lpstr>
      <vt:lpstr>5. Зачем мы это изучаем?</vt:lpstr>
      <vt:lpstr>6. Зачем мы это изучаем?</vt:lpstr>
      <vt:lpstr>7. Зачем мы это изучаем?</vt:lpstr>
      <vt:lpstr>8. Зачем мы это изучаем?</vt:lpstr>
      <vt:lpstr>9. Изучаем гидрологический цикл – математическое моделирование</vt:lpstr>
      <vt:lpstr>10. Изучаем движение воды в русле – гидродинамическое моделирование</vt:lpstr>
      <vt:lpstr>11. С какими научными и прикладными задачами                       мы сталкиваемся?</vt:lpstr>
      <vt:lpstr>12. Задачи, с которыми сталкиваются выпускники кафедры:</vt:lpstr>
      <vt:lpstr>13. Задачи, с которыми сталкиваются выпускники кафедры:</vt:lpstr>
      <vt:lpstr>14. Чему учат студентов кафедры?</vt:lpstr>
      <vt:lpstr>15. С помощью чего мы изучаем гидрологию? </vt:lpstr>
      <vt:lpstr>16. Наши учебные базы</vt:lpstr>
      <vt:lpstr>17. Наши горные практики</vt:lpstr>
      <vt:lpstr>18. Наши производственные практики и экспедиции</vt:lpstr>
      <vt:lpstr>19. Где работают наши выпускники?</vt:lpstr>
      <vt:lpstr>ДОБРО ПОЖАЛОВАТЬ!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Aleksandr Vasilenko</dc:creator>
  <cp:lastModifiedBy>NF</cp:lastModifiedBy>
  <cp:revision>60</cp:revision>
  <dcterms:created xsi:type="dcterms:W3CDTF">2020-01-07T20:26:19Z</dcterms:created>
  <dcterms:modified xsi:type="dcterms:W3CDTF">2020-08-16T17:00:59Z</dcterms:modified>
</cp:coreProperties>
</file>